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76" r:id="rId2"/>
    <p:sldMasterId id="2147484093" r:id="rId3"/>
  </p:sldMasterIdLst>
  <p:notesMasterIdLst>
    <p:notesMasterId r:id="rId17"/>
  </p:notesMasterIdLst>
  <p:handoutMasterIdLst>
    <p:handoutMasterId r:id="rId18"/>
  </p:handoutMasterIdLst>
  <p:sldIdLst>
    <p:sldId id="272" r:id="rId4"/>
    <p:sldId id="289" r:id="rId5"/>
    <p:sldId id="290" r:id="rId6"/>
    <p:sldId id="291" r:id="rId7"/>
    <p:sldId id="293" r:id="rId8"/>
    <p:sldId id="294" r:id="rId9"/>
    <p:sldId id="292" r:id="rId10"/>
    <p:sldId id="275" r:id="rId11"/>
    <p:sldId id="276" r:id="rId12"/>
    <p:sldId id="277" r:id="rId13"/>
    <p:sldId id="278" r:id="rId14"/>
    <p:sldId id="287" r:id="rId15"/>
    <p:sldId id="28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448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5239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9289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4911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470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566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775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092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3957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396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96474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30840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90494940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761991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84241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05886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7522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3467886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4980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3285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322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2361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2025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8364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8450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580581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012364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7263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7" r:id="rId1"/>
    <p:sldLayoutId id="2147484078" r:id="rId2"/>
    <p:sldLayoutId id="2147484079" r:id="rId3"/>
    <p:sldLayoutId id="2147484080" r:id="rId4"/>
    <p:sldLayoutId id="2147484081" r:id="rId5"/>
    <p:sldLayoutId id="2147484082" r:id="rId6"/>
    <p:sldLayoutId id="2147484083" r:id="rId7"/>
    <p:sldLayoutId id="2147484084" r:id="rId8"/>
    <p:sldLayoutId id="2147484085" r:id="rId9"/>
    <p:sldLayoutId id="2147484086" r:id="rId10"/>
    <p:sldLayoutId id="2147484087" r:id="rId11"/>
    <p:sldLayoutId id="2147484088" r:id="rId12"/>
    <p:sldLayoutId id="2147484089" r:id="rId13"/>
    <p:sldLayoutId id="2147484090" r:id="rId14"/>
    <p:sldLayoutId id="2147484091" r:id="rId15"/>
    <p:sldLayoutId id="2147484092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9439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4" r:id="rId1"/>
    <p:sldLayoutId id="2147484095" r:id="rId2"/>
    <p:sldLayoutId id="2147484096" r:id="rId3"/>
    <p:sldLayoutId id="2147484097" r:id="rId4"/>
    <p:sldLayoutId id="2147484098" r:id="rId5"/>
    <p:sldLayoutId id="2147484099" r:id="rId6"/>
    <p:sldLayoutId id="2147484100" r:id="rId7"/>
    <p:sldLayoutId id="2147484101" r:id="rId8"/>
    <p:sldLayoutId id="2147484102" r:id="rId9"/>
    <p:sldLayoutId id="2147484103" r:id="rId10"/>
    <p:sldLayoutId id="2147484104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1304" y="704520"/>
            <a:ext cx="8718757" cy="133034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Bylinková zahrádka III. – Jak využít bylinky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Vladimíra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818" t="3380" r="1748" b="69015"/>
          <a:stretch/>
        </p:blipFill>
        <p:spPr>
          <a:xfrm>
            <a:off x="9097719" y="2913934"/>
            <a:ext cx="1898540" cy="25371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54" t="36995" r="40522" b="35587"/>
          <a:stretch/>
        </p:blipFill>
        <p:spPr>
          <a:xfrm>
            <a:off x="788672" y="2975198"/>
            <a:ext cx="1934670" cy="27423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078" t="1503" r="38195" b="70704"/>
          <a:stretch/>
        </p:blipFill>
        <p:spPr>
          <a:xfrm rot="16200000">
            <a:off x="1648690" y="129548"/>
            <a:ext cx="1817982" cy="23396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042" t="34366" r="3816" b="34836"/>
          <a:stretch/>
        </p:blipFill>
        <p:spPr>
          <a:xfrm rot="16028043">
            <a:off x="4455766" y="2281417"/>
            <a:ext cx="1832384" cy="28620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457" t="69296" r="2524" b="3286"/>
          <a:stretch/>
        </p:blipFill>
        <p:spPr>
          <a:xfrm rot="16200000">
            <a:off x="6887098" y="181547"/>
            <a:ext cx="1927776" cy="2345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6709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10268316" y="2193758"/>
            <a:ext cx="1331532" cy="13238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818" t="3380" r="1748" b="69015"/>
          <a:stretch/>
        </p:blipFill>
        <p:spPr>
          <a:xfrm>
            <a:off x="414271" y="2052401"/>
            <a:ext cx="1643261" cy="2195994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3265867" y="1736869"/>
            <a:ext cx="772733" cy="6825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057706" y="3534674"/>
            <a:ext cx="772733" cy="6825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235780" y="1395579"/>
            <a:ext cx="772733" cy="6825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830614" y="3591573"/>
            <a:ext cx="772733" cy="6825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3503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335" t="6385" r="714" b="72582"/>
          <a:stretch/>
        </p:blipFill>
        <p:spPr>
          <a:xfrm rot="16200000">
            <a:off x="953039" y="1888628"/>
            <a:ext cx="2498500" cy="2498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8396600" y="1990597"/>
            <a:ext cx="2307822" cy="22945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4825068" y="560582"/>
            <a:ext cx="2266682" cy="38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80559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2266366" y="2113513"/>
            <a:ext cx="1643818" cy="27750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9143685" y="2551394"/>
            <a:ext cx="1125054" cy="18992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4711205" y="128788"/>
            <a:ext cx="3273696" cy="552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01722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2266366" y="2113513"/>
            <a:ext cx="1643818" cy="27750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9143685" y="2551394"/>
            <a:ext cx="1125054" cy="18992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4711205" y="128788"/>
            <a:ext cx="3273696" cy="552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93790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2730006" y="2499879"/>
            <a:ext cx="1643818" cy="277504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455" b="59576" l="73728" r="972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920" t="34366" r="3041" b="36150"/>
          <a:stretch/>
        </p:blipFill>
        <p:spPr>
          <a:xfrm>
            <a:off x="7331491" y="2499879"/>
            <a:ext cx="1643818" cy="2775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5430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O</a:t>
            </a:r>
            <a:r>
              <a:rPr lang="cs-CZ" dirty="0" smtClean="0"/>
              <a:t>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šest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děti se učí správnému využití zahrádky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19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13834" y="62953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děti pomocí lišty pera určují, co patří na zahrádku</a:t>
            </a:r>
          </a:p>
          <a:p>
            <a:r>
              <a:rPr lang="cs-CZ" dirty="0" smtClean="0"/>
              <a:t>3. snímek – děti pomocí lišty pera spojují cestu od kopřivy do hrnečku</a:t>
            </a:r>
          </a:p>
          <a:p>
            <a:r>
              <a:rPr lang="cs-CZ" dirty="0"/>
              <a:t>4</a:t>
            </a:r>
            <a:r>
              <a:rPr lang="cs-CZ" dirty="0" smtClean="0"/>
              <a:t>. snímek – vyprávění, jak využít produkty ze zahrádky</a:t>
            </a:r>
          </a:p>
          <a:p>
            <a:r>
              <a:rPr lang="cs-CZ" dirty="0" smtClean="0"/>
              <a:t>5.- 6. snímek – řazení podle velikost</a:t>
            </a:r>
          </a:p>
          <a:p>
            <a:r>
              <a:rPr lang="cs-CZ" dirty="0" smtClean="0"/>
              <a:t>7. snímek – děti dokreslují květiny do vázy</a:t>
            </a:r>
          </a:p>
          <a:p>
            <a:r>
              <a:rPr lang="cs-CZ" dirty="0" smtClean="0"/>
              <a:t>Doporučujeme spojit s návštěvou bylinkové zahrádky, kde si děti prakticky ukáží údržbu zahrádky</a:t>
            </a:r>
          </a:p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si kreslí květinu ve váze na </a:t>
            </a:r>
            <a:r>
              <a:rPr lang="cs-CZ" smtClean="0"/>
              <a:t>magnetickou tabulku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334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348</Words>
  <Application>Microsoft Office PowerPoint</Application>
  <PresentationFormat>Vlastní</PresentationFormat>
  <Paragraphs>63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Faseta</vt:lpstr>
      <vt:lpstr>Motiv Office</vt:lpstr>
      <vt:lpstr>Bylinková zahrádka III. – Jak využít bylinky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2015-05-19T15:28:55Z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