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ink/ink1.xml" ContentType="application/inkml+xml"/>
  <Override PartName="/ppt/ink/ink2.xml" ContentType="application/inkml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76" r:id="rId2"/>
    <p:sldMasterId id="2147484093" r:id="rId3"/>
  </p:sldMasterIdLst>
  <p:notesMasterIdLst>
    <p:notesMasterId r:id="rId15"/>
  </p:notesMasterIdLst>
  <p:handoutMasterIdLst>
    <p:handoutMasterId r:id="rId16"/>
  </p:handoutMasterIdLst>
  <p:sldIdLst>
    <p:sldId id="272" r:id="rId4"/>
    <p:sldId id="290" r:id="rId5"/>
    <p:sldId id="291" r:id="rId6"/>
    <p:sldId id="292" r:id="rId7"/>
    <p:sldId id="293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39.7093" units="1/cm"/>
          <inkml:channelProperty channel="Y" name="resolution" value="39.79275" units="1/cm"/>
          <inkml:channelProperty channel="T" name="resolution" value="1" units="1/dev"/>
        </inkml:channelProperties>
      </inkml:inkSource>
      <inkml:timestamp xml:id="ts0" timeString="2015-05-06T08:50:02.044"/>
    </inkml:context>
    <inkml:brush xml:id="br0">
      <inkml:brushProperty name="width" value="0.05292" units="cm"/>
      <inkml:brushProperty name="height" value="0.05292" units="cm"/>
      <inkml:brushProperty name="color" value="#92D050"/>
    </inkml:brush>
  </inkml:definitions>
  <inkml:trace contextRef="#ctx0" brushRef="#br0">1662 17115 0,'25'0'47,"24"0"-47,-24 0 16,25 0-16,-1 0 15,-24 0-15,25 0 16,-1-25-16,26 25 15,-1 0-15,1-24 16,-1 24-16,0-25 16,26 25-16,-51-25 15,26 0 1,-1 0-16,25 1 16,1 24-16,-26 0 15,50-25-15,-25 0 16,0 0-16,50 0 15,-50 1-15,50 24 16,-74 0-16,24 0 16,-25 0-16,26 0 15,-51 0-15,50 0 16,-49 0-16,24 0 16,26 0-16,-1 0 15,25 0-15,-50 0 16,1 0-16,-1 0 15,75 0-15,-50 0 16,0 0-16,1 0 16,24 0-16,-25 0 15,-25 0-15,25 0 16,-24 0-16,24 0 16,-24 24-16,24-24 15,-50 25-15,26-25 16,-1 25-16,1 0 15,73 24 1,-73-24-16,49 0 16,25 25-16,24-1 15,-24 1-15,-25-1 16,0-24-16,-25 0 16,1 0-16,-1 0 15,0-25-15,25 24 16,-25 26-16,1-50 15,48 25-15,-48 0 16,48-1-16,-48-24 16,24 0-16,24 0 15,-24 0-15,50 0 16,0-24-16,-25-1 16,-1 0-16,26 0 15,-25 25-15,-25-25 16,25 1-16,-50-1 15,50 25-15,-50-25 16,75 0-16,-50 25 16,49-25-16,-24 1 15,25-26-15,-1 25 16,26-24-16,-26 24 16,1-25-1,0 1-15,-1-1 16,1 0-16,-25 26 15,24-26-15,-73 25 16,24-24-16,-25 24 16,25-25-16,-50 1 15,26 49-15,24-25 16,-25 0-16,0-25 16,25 1-16,-25-1 15,0 25-15,25 0 16,-49 1-16,49-26 15,-25 25-15,25 25 16,-25-25-16,1 25 16,48-24-16,-24-1 15,50 0-15,-25 25 16,0 0-16,0-25 16,-50 25-16,50 0 15,-50 0-15,25 0 16,25 0-16,24 25 15,-24 0-15,74 0 16,1-1-16,-26 1 16,50 0-1,-49-25-15,-51 0 16,1 0-16,-25 25 16,0-25-16,-25 25 15,50-1-15,0-24 16,99 50-16,-25-25 15,125 0-15,-100 0 16,25-25-16,-50 24 16,-50 1-16,26 0 15,-50-25-15,24 25 16,-49 0-16,25-25 16,25 24-16,-1 1 15,26-25-15,24 0 16,50 0-16,-50 25 15,50-25-15,-25 0 16,25 25-16,-50-25 16,50 0-16,-74 0 15,24 0-15,25 0 16,-25 25-16,-24-25 16,24 0-16,-50 0 15,26 0-15,24 0 16,-24 0-16,49 0 15,-25 0 1,0 0-16,25 0 16,-25 0-16,-24 0 15,-1 0-15,1 0 16,-1 0-16,1 0 16,-51 0-16,26 0 15,-75 0-15,25-25 16,25 25-16,-50-25 15,50 0-15,-25 25 16,-25 0-16,75 0 16,0 0-16,-1 0 15,-24-25-15,0 25 16,25 0-16,-50-24 16,24 24-16,-73 0 15,24 0-15,-25 0 16,1 0-16,-26 0 15,26 0-15,-26 0 16,26 0-16,24 0 16,0 0-16,1 0 15,-1 0-15,50 0 16,-25 0-16,0 0 16,-50 24-1,0 1-15,-24 0 16,0 0-16,-1 24 15,51-24-15,-26 25 16,25-1-16,25 26 16,0-50-16,-25-1 15,1 1-15,-1 25 16,-25-50-16,-24 25 16,-25-25-16,-1 0 15,1 0 1,0 0-16,0 0 15,0 0 1,-1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39.7093" units="1/cm"/>
          <inkml:channelProperty channel="Y" name="resolution" value="39.79275" units="1/cm"/>
          <inkml:channelProperty channel="T" name="resolution" value="1" units="1/dev"/>
        </inkml:channelProperties>
      </inkml:inkSource>
      <inkml:timestamp xml:id="ts0" timeString="2015-05-06T08:50:02.044"/>
    </inkml:context>
    <inkml:brush xml:id="br0">
      <inkml:brushProperty name="width" value="0.05292" units="cm"/>
      <inkml:brushProperty name="height" value="0.05292" units="cm"/>
      <inkml:brushProperty name="color" value="#92D050"/>
    </inkml:brush>
  </inkml:definitions>
  <inkml:trace contextRef="#ctx0" brushRef="#br0">1662 17115 0,'25'0'47,"24"0"-47,-24 0 16,25 0-16,-1 0 15,-24 0-15,25 0 16,-1-25-16,26 25 15,-1 0-15,1-24 16,-1 24-16,0-25 16,26 25-16,-51-25 15,26 0 1,-1 0-16,25 1 16,1 24-16,-26 0 15,50-25-15,-25 0 16,0 0-16,50 0 15,-50 1-15,50 24 16,-74 0-16,24 0 16,-25 0-16,26 0 15,-51 0-15,50 0 16,-49 0-16,24 0 16,26 0-16,-1 0 15,25 0-15,-50 0 16,1 0-16,-1 0 15,75 0-15,-50 0 16,0 0-16,1 0 16,24 0-16,-25 0 15,-25 0-15,25 0 16,-24 0-16,24 0 16,-24 24-16,24-24 15,-50 25-15,26-25 16,-1 25-16,1 0 15,73 24 1,-73-24-16,49 0 16,25 25-16,24-1 15,-24 1-15,-25-1 16,0-24-16,-25 0 16,1 0-16,-1 0 15,0-25-15,25 24 16,-25 26-16,1-50 15,48 25-15,-48 0 16,48-1-16,-48-24 16,24 0-16,24 0 15,-24 0-15,50 0 16,0-24-16,-25-1 16,-1 0-16,26 0 15,-25 25-15,-25-25 16,25 1-16,-50-1 15,50 25-15,-50-25 16,75 0-16,-50 25 16,49-25-16,-24 1 15,25-26-15,-1 25 16,26-24-16,-26 24 16,1-25-1,0 1-15,-1-1 16,1 0-16,-25 26 15,24-26-15,-73 25 16,24-24-16,-25 24 16,25-25-16,-50 1 15,26 49-15,24-25 16,-25 0-16,0-25 16,25 1-16,-25-1 15,0 25-15,25 0 16,-49 1-16,49-26 15,-25 25-15,25 25 16,-25-25-16,1 25 16,48-24-16,-24-1 15,50 0-15,-25 25 16,0 0-16,0-25 16,-50 25-16,50 0 15,-50 0-15,25 0 16,25 0-16,24 25 15,-24 0-15,74 0 16,1-1-16,-26 1 16,50 0-1,-49-25-15,-51 0 16,1 0-16,-25 25 16,0-25-16,-25 25 15,50-1-15,0-24 16,99 50-16,-25-25 15,125 0-15,-100 0 16,25-25-16,-50 24 16,-50 1-16,26 0 15,-50-25-15,24 25 16,-49 0-16,25-25 16,25 24-16,-1 1 15,26-25-15,24 0 16,50 0-16,-50 25 15,50-25-15,-25 0 16,25 25-16,-50-25 16,50 0-16,-74 0 15,24 0-15,25 0 16,-25 25-16,-24-25 16,24 0-16,-50 0 15,26 0-15,24 0 16,-24 0-16,49 0 15,-25 0 1,0 0-16,25 0 16,-25 0-16,-24 0 15,-1 0-15,1 0 16,-1 0-16,1 0 16,-51 0-16,26 0 15,-75 0-15,25-25 16,25 25-16,-50-25 15,50 0-15,-25 25 16,-25 0-16,75 0 16,0 0-16,-1 0 15,-24-25-15,0 25 16,25 0-16,-50-24 16,24 24-16,-73 0 15,24 0-15,-25 0 16,1 0-16,-26 0 15,26 0-15,-26 0 16,26 0-16,24 0 16,0 0-16,1 0 15,-1 0-15,50 0 16,-25 0-16,0 0 16,-50 24-1,0 1-15,-24 0 16,0 0-16,-1 24 15,51-24-15,-26 25 16,25-1-16,25 26 16,0-50-16,-25-1 15,1 1-15,-1 25 16,-25-50-16,-24 25 16,-25-25-16,-1 0 15,1 0 1,0 0-16,0 0 15,0 0 1,-1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448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5239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9289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4911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470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566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775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092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395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396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96474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0840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0494940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761991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84241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5886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7522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3467886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4980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328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322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2361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2025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8364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8450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580581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012364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7263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7" r:id="rId1"/>
    <p:sldLayoutId id="2147484078" r:id="rId2"/>
    <p:sldLayoutId id="2147484079" r:id="rId3"/>
    <p:sldLayoutId id="2147484080" r:id="rId4"/>
    <p:sldLayoutId id="2147484081" r:id="rId5"/>
    <p:sldLayoutId id="2147484082" r:id="rId6"/>
    <p:sldLayoutId id="2147484083" r:id="rId7"/>
    <p:sldLayoutId id="2147484084" r:id="rId8"/>
    <p:sldLayoutId id="2147484085" r:id="rId9"/>
    <p:sldLayoutId id="2147484086" r:id="rId10"/>
    <p:sldLayoutId id="2147484087" r:id="rId11"/>
    <p:sldLayoutId id="2147484088" r:id="rId12"/>
    <p:sldLayoutId id="2147484089" r:id="rId13"/>
    <p:sldLayoutId id="2147484090" r:id="rId14"/>
    <p:sldLayoutId id="2147484091" r:id="rId15"/>
    <p:sldLayoutId id="2147484092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9439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4" r:id="rId1"/>
    <p:sldLayoutId id="2147484095" r:id="rId2"/>
    <p:sldLayoutId id="2147484096" r:id="rId3"/>
    <p:sldLayoutId id="2147484097" r:id="rId4"/>
    <p:sldLayoutId id="2147484098" r:id="rId5"/>
    <p:sldLayoutId id="2147484099" r:id="rId6"/>
    <p:sldLayoutId id="2147484100" r:id="rId7"/>
    <p:sldLayoutId id="2147484101" r:id="rId8"/>
    <p:sldLayoutId id="2147484102" r:id="rId9"/>
    <p:sldLayoutId id="2147484103" r:id="rId10"/>
    <p:sldLayoutId id="2147484104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1304" y="704520"/>
            <a:ext cx="8718757" cy="133034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Bylinková zahrádka IV. – Hrátky se zahrádkou - </a:t>
            </a:r>
            <a:r>
              <a:rPr lang="cs-CZ" sz="2800" dirty="0" err="1" smtClean="0"/>
              <a:t>grafomotorika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Vladimíra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746160" y="1316525"/>
            <a:ext cx="772733" cy="68258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38600" y="3579751"/>
            <a:ext cx="772733" cy="6825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92591" y="975234"/>
            <a:ext cx="772733" cy="68258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9080678" y="3457402"/>
            <a:ext cx="772733" cy="6825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503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Bublinový popisek ve tvaru obláčku 3"/>
          <p:cNvSpPr/>
          <p:nvPr/>
        </p:nvSpPr>
        <p:spPr>
          <a:xfrm>
            <a:off x="3251915" y="193184"/>
            <a:ext cx="4901485" cy="2266682"/>
          </a:xfrm>
          <a:prstGeom prst="cloudCallout">
            <a:avLst>
              <a:gd name="adj1" fmla="val -80215"/>
              <a:gd name="adj2" fmla="val 34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Prší</a:t>
            </a:r>
            <a:endParaRPr lang="cs-CZ" sz="8000" dirty="0"/>
          </a:p>
        </p:txBody>
      </p:sp>
      <p:sp>
        <p:nvSpPr>
          <p:cNvPr id="6" name="Obdélník 5"/>
          <p:cNvSpPr/>
          <p:nvPr/>
        </p:nvSpPr>
        <p:spPr>
          <a:xfrm>
            <a:off x="1481070" y="965915"/>
            <a:ext cx="1622738" cy="73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69841" y="4569093"/>
            <a:ext cx="5849155" cy="21523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2">
            <p14:nvContentPartPr>
              <p14:cNvPr id="8" name="Rukopis 7"/>
              <p14:cNvContentPartPr/>
              <p14:nvPr/>
            </p14:nvContentPartPr>
            <p14:xfrm>
              <a:off x="598320" y="5795280"/>
              <a:ext cx="11403360" cy="491400"/>
            </p14:xfrm>
          </p:contentPart>
        </mc:Choice>
        <mc:Fallback>
          <p:pic>
            <p:nvPicPr>
              <p:cNvPr id="8" name="Rukopis 7"/>
              <p:cNvPicPr/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588960" y="5785920"/>
                <a:ext cx="11422080" cy="510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639065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81070" y="965915"/>
            <a:ext cx="1622738" cy="73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69841" y="4569093"/>
            <a:ext cx="5849155" cy="21523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2">
            <p14:nvContentPartPr>
              <p14:cNvPr id="8" name="Rukopis 7"/>
              <p14:cNvContentPartPr/>
              <p14:nvPr/>
            </p14:nvContentPartPr>
            <p14:xfrm>
              <a:off x="598320" y="5795280"/>
              <a:ext cx="11403360" cy="491400"/>
            </p14:xfrm>
          </p:contentPart>
        </mc:Choice>
        <mc:Fallback>
          <p:pic>
            <p:nvPicPr>
              <p:cNvPr id="8" name="Rukopis 7"/>
              <p:cNvPicPr/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588960" y="5785920"/>
                <a:ext cx="11422080" cy="51012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Veselý obličej 4"/>
          <p:cNvSpPr/>
          <p:nvPr/>
        </p:nvSpPr>
        <p:spPr>
          <a:xfrm>
            <a:off x="5267459" y="1859544"/>
            <a:ext cx="1378040" cy="1275008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5651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81070" y="965915"/>
            <a:ext cx="1622738" cy="73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69841" y="4569093"/>
            <a:ext cx="5849155" cy="21523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3487" y="412124"/>
            <a:ext cx="4172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 pro využití KUMUČE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16" t="14272" r="14414" b="10986"/>
          <a:stretch/>
        </p:blipFill>
        <p:spPr>
          <a:xfrm rot="5400000">
            <a:off x="3543434" y="1146890"/>
            <a:ext cx="5801933" cy="433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922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O</a:t>
            </a:r>
            <a:r>
              <a:rPr lang="cs-CZ" dirty="0" smtClean="0"/>
              <a:t>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děti se učí správnému využití zahrádky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82662"/>
            <a:ext cx="7907866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19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děti pomocí lišty pera dokreslují květinu</a:t>
            </a:r>
          </a:p>
          <a:p>
            <a:r>
              <a:rPr lang="cs-CZ" dirty="0" smtClean="0"/>
              <a:t>3. – 4. snímek – </a:t>
            </a:r>
            <a:r>
              <a:rPr lang="cs-CZ" dirty="0" err="1" smtClean="0"/>
              <a:t>grafomotorická</a:t>
            </a:r>
            <a:r>
              <a:rPr lang="cs-CZ" dirty="0" smtClean="0"/>
              <a:t> cvičení</a:t>
            </a:r>
          </a:p>
          <a:p>
            <a:r>
              <a:rPr lang="cs-CZ" dirty="0"/>
              <a:t>5</a:t>
            </a:r>
            <a:r>
              <a:rPr lang="cs-CZ" dirty="0" smtClean="0"/>
              <a:t>. snímek – pracovní list k využití </a:t>
            </a:r>
            <a:r>
              <a:rPr lang="cs-CZ" dirty="0" err="1" smtClean="0"/>
              <a:t>KUMUČe</a:t>
            </a:r>
            <a:r>
              <a:rPr lang="cs-CZ" dirty="0" smtClean="0"/>
              <a:t>, děti kreslí celou květinu, popisují jednotlivé části rostliny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334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646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3346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283</Words>
  <Application>Microsoft Office PowerPoint</Application>
  <PresentationFormat>Vlastní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Faseta</vt:lpstr>
      <vt:lpstr>Motiv Office</vt:lpstr>
      <vt:lpstr>Bylinková zahrádka IV. – Hrátky se zahrádkou - grafomotorika</vt:lpstr>
      <vt:lpstr>Snímek 2</vt:lpstr>
      <vt:lpstr>Snímek 3</vt:lpstr>
      <vt:lpstr>Snímek 4</vt:lpstr>
      <vt:lpstr>Snímek 5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2015-05-19T15:27:28Z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