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76" r:id="rId2"/>
    <p:sldMasterId id="2147484093" r:id="rId3"/>
  </p:sldMasterIdLst>
  <p:notesMasterIdLst>
    <p:notesMasterId r:id="rId16"/>
  </p:notesMasterIdLst>
  <p:handoutMasterIdLst>
    <p:handoutMasterId r:id="rId17"/>
  </p:handoutMasterIdLst>
  <p:sldIdLst>
    <p:sldId id="272" r:id="rId4"/>
    <p:sldId id="290" r:id="rId5"/>
    <p:sldId id="294" r:id="rId6"/>
    <p:sldId id="295" r:id="rId7"/>
    <p:sldId id="296" r:id="rId8"/>
    <p:sldId id="297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448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5239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9289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4911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470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566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775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092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3957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396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96474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30840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90494940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761991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84241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05886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7522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3467886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4980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3285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322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2361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2025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8364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8450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580581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012364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7263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7" r:id="rId1"/>
    <p:sldLayoutId id="2147484078" r:id="rId2"/>
    <p:sldLayoutId id="2147484079" r:id="rId3"/>
    <p:sldLayoutId id="2147484080" r:id="rId4"/>
    <p:sldLayoutId id="2147484081" r:id="rId5"/>
    <p:sldLayoutId id="2147484082" r:id="rId6"/>
    <p:sldLayoutId id="2147484083" r:id="rId7"/>
    <p:sldLayoutId id="2147484084" r:id="rId8"/>
    <p:sldLayoutId id="2147484085" r:id="rId9"/>
    <p:sldLayoutId id="2147484086" r:id="rId10"/>
    <p:sldLayoutId id="2147484087" r:id="rId11"/>
    <p:sldLayoutId id="2147484088" r:id="rId12"/>
    <p:sldLayoutId id="2147484089" r:id="rId13"/>
    <p:sldLayoutId id="2147484090" r:id="rId14"/>
    <p:sldLayoutId id="2147484091" r:id="rId15"/>
    <p:sldLayoutId id="2147484092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9439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4" r:id="rId1"/>
    <p:sldLayoutId id="2147484095" r:id="rId2"/>
    <p:sldLayoutId id="2147484096" r:id="rId3"/>
    <p:sldLayoutId id="2147484097" r:id="rId4"/>
    <p:sldLayoutId id="2147484098" r:id="rId5"/>
    <p:sldLayoutId id="2147484099" r:id="rId6"/>
    <p:sldLayoutId id="2147484100" r:id="rId7"/>
    <p:sldLayoutId id="2147484101" r:id="rId8"/>
    <p:sldLayoutId id="2147484102" r:id="rId9"/>
    <p:sldLayoutId id="2147484103" r:id="rId10"/>
    <p:sldLayoutId id="2147484104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1304" y="704520"/>
            <a:ext cx="8718757" cy="133034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Bylinková zahrádka IV. – Počítání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Vladimíra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997297" y="814249"/>
            <a:ext cx="772733" cy="68258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806780" y="2156059"/>
            <a:ext cx="772733" cy="6825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22101" y="2300033"/>
            <a:ext cx="772733" cy="68258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525331" y="3696717"/>
            <a:ext cx="772733" cy="6825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610600" y="2156059"/>
            <a:ext cx="772733" cy="6825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376079" y="3578500"/>
            <a:ext cx="772733" cy="68258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3503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323267" y="2724719"/>
            <a:ext cx="772733" cy="682581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498466" y="942463"/>
            <a:ext cx="772733" cy="6825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57706" y="2383428"/>
            <a:ext cx="772733" cy="68258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625366" y="3719951"/>
            <a:ext cx="772733" cy="6825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816663" y="1882621"/>
            <a:ext cx="772733" cy="6825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273048" y="3719952"/>
            <a:ext cx="772733" cy="682581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9986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1403482" y="2693062"/>
            <a:ext cx="1643818" cy="27750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9059464" y="2693062"/>
            <a:ext cx="1643818" cy="27750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5291677" y="2693062"/>
            <a:ext cx="1643818" cy="277504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20456729">
            <a:off x="125434" y="304273"/>
            <a:ext cx="2984796" cy="32204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1775795">
            <a:off x="1405155" y="176279"/>
            <a:ext cx="2984796" cy="3220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05547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968618" y="3763866"/>
            <a:ext cx="1643818" cy="27750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9280452" y="3581304"/>
            <a:ext cx="1643818" cy="27750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4735238" y="2693062"/>
            <a:ext cx="1643818" cy="277504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20456729">
            <a:off x="3355462" y="283590"/>
            <a:ext cx="2984796" cy="32204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1775795">
            <a:off x="4603602" y="283590"/>
            <a:ext cx="2984796" cy="32204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315452">
            <a:off x="224885" y="1082844"/>
            <a:ext cx="2984796" cy="3220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15016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315452">
            <a:off x="-369734" y="2081591"/>
            <a:ext cx="1973603" cy="21294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1413623" y="2498560"/>
            <a:ext cx="1307826" cy="130031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315452">
            <a:off x="2331893" y="2001674"/>
            <a:ext cx="1973603" cy="21294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315452">
            <a:off x="3438324" y="1973410"/>
            <a:ext cx="1973603" cy="21294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315452">
            <a:off x="8491528" y="2081590"/>
            <a:ext cx="1973603" cy="21294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315452">
            <a:off x="9597959" y="2107005"/>
            <a:ext cx="1973603" cy="21294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 rot="315452">
            <a:off x="10620905" y="2056176"/>
            <a:ext cx="1973603" cy="212941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159814" y="138414"/>
            <a:ext cx="1303813" cy="12963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1526738" y="166681"/>
            <a:ext cx="1303813" cy="129632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4175996" y="138416"/>
            <a:ext cx="1303813" cy="129632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2893663" y="166680"/>
            <a:ext cx="1303813" cy="129632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8610600" y="5453909"/>
            <a:ext cx="3806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správný počet hrnků do řady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457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O</a:t>
            </a:r>
            <a:r>
              <a:rPr lang="cs-CZ" dirty="0" smtClean="0"/>
              <a:t>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děti se učí správnému využití zahrádky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953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– 3. snímek – děti pomocí lišty pera dokreslí květiny, určují více a méně</a:t>
            </a:r>
          </a:p>
          <a:p>
            <a:r>
              <a:rPr lang="cs-CZ" dirty="0"/>
              <a:t>4</a:t>
            </a:r>
            <a:r>
              <a:rPr lang="cs-CZ" dirty="0" smtClean="0"/>
              <a:t>. snímek – děti dokreslují stejný počet květin do vázy</a:t>
            </a:r>
          </a:p>
          <a:p>
            <a:r>
              <a:rPr lang="cs-CZ" dirty="0" smtClean="0"/>
              <a:t>5. snímek – děti do vázy dokreslují 3 květiny </a:t>
            </a:r>
            <a:r>
              <a:rPr lang="cs-CZ" smtClean="0"/>
              <a:t>(počet 1-2-3)</a:t>
            </a:r>
            <a:endParaRPr lang="cs-CZ" dirty="0" smtClean="0"/>
          </a:p>
          <a:p>
            <a:r>
              <a:rPr lang="cs-CZ" dirty="0"/>
              <a:t>6</a:t>
            </a:r>
            <a:r>
              <a:rPr lang="cs-CZ" dirty="0" smtClean="0"/>
              <a:t>. snímek – děti doplňují logickou řadu květin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19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900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307</Words>
  <Application>Microsoft Office PowerPoint</Application>
  <PresentationFormat>Vlastní</PresentationFormat>
  <Paragraphs>59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Faseta</vt:lpstr>
      <vt:lpstr>Motiv Office</vt:lpstr>
      <vt:lpstr>Bylinková zahrádka IV. – Počítání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2015-05-19T15:26:04Z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