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71" r:id="rId2"/>
    <p:sldMasterId id="2147483901" r:id="rId3"/>
    <p:sldMasterId id="2147483917" r:id="rId4"/>
  </p:sldMasterIdLst>
  <p:notesMasterIdLst>
    <p:notesMasterId r:id="rId16"/>
  </p:notesMasterIdLst>
  <p:handoutMasterIdLst>
    <p:handoutMasterId r:id="rId17"/>
  </p:handoutMasterIdLst>
  <p:sldIdLst>
    <p:sldId id="272" r:id="rId5"/>
    <p:sldId id="289" r:id="rId6"/>
    <p:sldId id="290" r:id="rId7"/>
    <p:sldId id="292" r:id="rId8"/>
    <p:sldId id="291" r:id="rId9"/>
    <p:sldId id="275" r:id="rId10"/>
    <p:sldId id="276" r:id="rId11"/>
    <p:sldId id="277" r:id="rId12"/>
    <p:sldId id="278" r:id="rId13"/>
    <p:sldId id="287" r:id="rId14"/>
    <p:sldId id="28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>
        <p:scale>
          <a:sx n="80" d="100"/>
          <a:sy n="80" d="100"/>
        </p:scale>
        <p:origin x="426" y="-36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2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3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29. 1. 2015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29. 1. 2015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22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4477710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931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1985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1201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5992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07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9370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657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15298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404506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951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1904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834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0665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954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7313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095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274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548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2534535"/>
      </p:ext>
    </p:extLst>
  </p:cSld>
  <p:clrMapOvr>
    <a:masterClrMapping/>
  </p:clrMapOvr>
  <p:hf hd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2641254"/>
      </p:ext>
    </p:extLst>
  </p:cSld>
  <p:clrMapOvr>
    <a:masterClrMapping/>
  </p:clrMapOvr>
  <p:hf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1863811"/>
      </p:ext>
    </p:extLst>
  </p:cSld>
  <p:clrMapOvr>
    <a:masterClrMapping/>
  </p:clrMapOvr>
  <p:hf hd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068014"/>
      </p:ext>
    </p:extLst>
  </p:cSld>
  <p:clrMapOvr>
    <a:masterClrMapping/>
  </p:clrMapOvr>
  <p:hf hd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28865"/>
      </p:ext>
    </p:extLst>
  </p:cSld>
  <p:clrMapOvr>
    <a:masterClrMapping/>
  </p:clrMapOvr>
  <p:hf hd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301613"/>
      </p:ext>
    </p:extLst>
  </p:cSld>
  <p:clrMapOvr>
    <a:masterClrMapping/>
  </p:clrMapOvr>
  <p:hf hd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410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1127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389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3003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5281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1102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93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02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232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7994602"/>
      </p:ext>
    </p:extLst>
  </p:cSld>
  <p:clrMapOvr>
    <a:masterClrMapping/>
  </p:clrMapOvr>
  <p:hf hdr="0" dt="0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922024"/>
      </p:ext>
    </p:extLst>
  </p:cSld>
  <p:clrMapOvr>
    <a:masterClrMapping/>
  </p:clrMapOvr>
  <p:hf hdr="0" dt="0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735872"/>
      </p:ext>
    </p:extLst>
  </p:cSld>
  <p:clrMapOvr>
    <a:masterClrMapping/>
  </p:clrMapOvr>
  <p:hf hdr="0" dt="0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787302"/>
      </p:ext>
    </p:extLst>
  </p:cSld>
  <p:clrMapOvr>
    <a:masterClrMapping/>
  </p:clrMapOvr>
  <p:hf hd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6997260"/>
      </p:ext>
    </p:extLst>
  </p:cSld>
  <p:clrMapOvr>
    <a:masterClrMapping/>
  </p:clrMapOvr>
  <p:hf hdr="0" dt="0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3392168"/>
      </p:ext>
    </p:extLst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gif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2.gif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40.xml"/><Relationship Id="rId18" Type="http://schemas.openxmlformats.org/officeDocument/2006/relationships/image" Target="../media/image2.gif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9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Relationship Id="rId14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09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2" r:id="rId1"/>
    <p:sldLayoutId id="2147483873" r:id="rId2"/>
    <p:sldLayoutId id="2147483874" r:id="rId3"/>
    <p:sldLayoutId id="2147483875" r:id="rId4"/>
    <p:sldLayoutId id="2147483876" r:id="rId5"/>
    <p:sldLayoutId id="2147483877" r:id="rId6"/>
    <p:sldLayoutId id="2147483878" r:id="rId7"/>
    <p:sldLayoutId id="2147483879" r:id="rId8"/>
    <p:sldLayoutId id="2147483880" r:id="rId9"/>
    <p:sldLayoutId id="2147483881" r:id="rId10"/>
    <p:sldLayoutId id="2147483882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944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  <p:sldLayoutId id="2147483913" r:id="rId12"/>
    <p:sldLayoutId id="2147483914" r:id="rId13"/>
    <p:sldLayoutId id="2147483915" r:id="rId14"/>
    <p:sldLayoutId id="2147483916" r:id="rId15"/>
    <p:sldLayoutId id="2147483649" r:id="rId16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4294967295" pos="3840">
          <p15:clr>
            <a:srgbClr val="F26B43"/>
          </p15:clr>
        </p15:guide>
        <p15:guide id="4294967295" orient="horz" pos="2160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530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8" r:id="rId1"/>
    <p:sldLayoutId id="2147483919" r:id="rId2"/>
    <p:sldLayoutId id="2147483920" r:id="rId3"/>
    <p:sldLayoutId id="2147483921" r:id="rId4"/>
    <p:sldLayoutId id="2147483922" r:id="rId5"/>
    <p:sldLayoutId id="2147483923" r:id="rId6"/>
    <p:sldLayoutId id="2147483924" r:id="rId7"/>
    <p:sldLayoutId id="2147483925" r:id="rId8"/>
    <p:sldLayoutId id="2147483926" r:id="rId9"/>
    <p:sldLayoutId id="2147483927" r:id="rId10"/>
    <p:sldLayoutId id="2147483928" r:id="rId11"/>
    <p:sldLayoutId id="2147483929" r:id="rId12"/>
    <p:sldLayoutId id="2147483930" r:id="rId13"/>
    <p:sldLayoutId id="2147483931" r:id="rId14"/>
    <p:sldLayoutId id="2147483932" r:id="rId15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4294967295" pos="3840">
          <p15:clr>
            <a:srgbClr val="F26B43"/>
          </p15:clr>
        </p15:guide>
        <p15:guide id="4294967295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Myslivci I. – Krmivo pro zvěř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Jana Adámková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61" t="563" b="66009"/>
          <a:stretch/>
        </p:blipFill>
        <p:spPr>
          <a:xfrm>
            <a:off x="1827157" y="141667"/>
            <a:ext cx="7355479" cy="4945088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78" r="55256" b="80657"/>
          <a:stretch/>
        </p:blipFill>
        <p:spPr>
          <a:xfrm>
            <a:off x="1827158" y="126949"/>
            <a:ext cx="2459865" cy="248398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812" t="1127" r="26822" b="79718"/>
          <a:stretch/>
        </p:blipFill>
        <p:spPr>
          <a:xfrm>
            <a:off x="4307572" y="108800"/>
            <a:ext cx="2483980" cy="248398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19" t="44319" r="55774" b="36338"/>
          <a:stretch/>
        </p:blipFill>
        <p:spPr>
          <a:xfrm>
            <a:off x="6800045" y="108800"/>
            <a:ext cx="2508406" cy="25580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504" t="21973" b="59060"/>
          <a:stretch/>
        </p:blipFill>
        <p:spPr>
          <a:xfrm>
            <a:off x="1827157" y="2586339"/>
            <a:ext cx="2459865" cy="26217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95" t="21971" r="26821" b="58310"/>
          <a:stretch/>
        </p:blipFill>
        <p:spPr>
          <a:xfrm>
            <a:off x="4287022" y="2586339"/>
            <a:ext cx="2590296" cy="261520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95" t="44132" r="27597" b="36901"/>
          <a:stretch/>
        </p:blipFill>
        <p:spPr>
          <a:xfrm>
            <a:off x="6791552" y="2610929"/>
            <a:ext cx="2516899" cy="2516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8599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61" t="563" b="66009"/>
          <a:stretch/>
        </p:blipFill>
        <p:spPr>
          <a:xfrm>
            <a:off x="2395470" y="425002"/>
            <a:ext cx="6877319" cy="4623621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2240924" y="296214"/>
            <a:ext cx="7315200" cy="10560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240924" y="1025524"/>
            <a:ext cx="7315200" cy="10560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240924" y="1754834"/>
            <a:ext cx="7315200" cy="10560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240924" y="2574947"/>
            <a:ext cx="7315200" cy="10560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240924" y="3289900"/>
            <a:ext cx="7315200" cy="10560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240924" y="4055592"/>
            <a:ext cx="7315200" cy="10560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084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81000" y="5213349"/>
            <a:ext cx="10515600" cy="13255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Pracovní list</a:t>
            </a:r>
            <a:endParaRPr lang="cs-CZ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78" r="55256" b="80657"/>
          <a:stretch/>
        </p:blipFill>
        <p:spPr>
          <a:xfrm>
            <a:off x="1827158" y="126949"/>
            <a:ext cx="2459865" cy="248398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812" t="1127" r="26822" b="79718"/>
          <a:stretch/>
        </p:blipFill>
        <p:spPr>
          <a:xfrm>
            <a:off x="4307572" y="108800"/>
            <a:ext cx="2483980" cy="248398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19" t="44319" r="55774" b="36338"/>
          <a:stretch/>
        </p:blipFill>
        <p:spPr>
          <a:xfrm>
            <a:off x="6800045" y="108800"/>
            <a:ext cx="2508406" cy="25580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504" t="21973" b="59060"/>
          <a:stretch/>
        </p:blipFill>
        <p:spPr>
          <a:xfrm>
            <a:off x="1827157" y="2586339"/>
            <a:ext cx="2459865" cy="26217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95" t="21971" r="26821" b="58310"/>
          <a:stretch/>
        </p:blipFill>
        <p:spPr>
          <a:xfrm>
            <a:off x="4287022" y="2586339"/>
            <a:ext cx="2590296" cy="261520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295" t="44132" r="27597" b="36901"/>
          <a:stretch/>
        </p:blipFill>
        <p:spPr>
          <a:xfrm>
            <a:off x="6791552" y="2610929"/>
            <a:ext cx="2516899" cy="2516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788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81000" y="5213349"/>
            <a:ext cx="10515600" cy="13255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Práce s </a:t>
            </a:r>
            <a:r>
              <a:rPr lang="cs-CZ" sz="2800" dirty="0" err="1" smtClean="0"/>
              <a:t>KUMUČem</a:t>
            </a:r>
            <a:endParaRPr lang="cs-CZ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7" t="21409" r="18075" b="11750"/>
          <a:stretch/>
        </p:blipFill>
        <p:spPr>
          <a:xfrm>
            <a:off x="2914918" y="387976"/>
            <a:ext cx="6362163" cy="4584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252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dva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listy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Součástí prezentace je pracovní list k vystřihnutí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kartiček a ukázka práce s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KUMUČem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 –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určit vhodnou potravu pro zvěř.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snímek – </a:t>
            </a:r>
            <a:r>
              <a:rPr lang="cs-CZ" dirty="0" smtClean="0"/>
              <a:t>určit </a:t>
            </a:r>
            <a:r>
              <a:rPr lang="cs-CZ" dirty="0" smtClean="0"/>
              <a:t>vhodné krmivo pro zvěř přesouváním obrázků</a:t>
            </a:r>
            <a:endParaRPr lang="cs-CZ" dirty="0"/>
          </a:p>
          <a:p>
            <a:r>
              <a:rPr lang="cs-CZ" dirty="0" smtClean="0"/>
              <a:t>3. snímek </a:t>
            </a:r>
            <a:r>
              <a:rPr lang="cs-CZ" dirty="0"/>
              <a:t>– </a:t>
            </a:r>
            <a:r>
              <a:rPr lang="cs-CZ" dirty="0" err="1" smtClean="0"/>
              <a:t>odkrývačka</a:t>
            </a:r>
            <a:r>
              <a:rPr lang="cs-CZ" dirty="0" smtClean="0"/>
              <a:t> fotografie krmelce, na kliknutí odlétají modré obrazce</a:t>
            </a:r>
          </a:p>
          <a:p>
            <a:r>
              <a:rPr lang="cs-CZ" dirty="0"/>
              <a:t>4. snímek – pracovní list, děti vystřihnou obrázky z pracovního listu </a:t>
            </a:r>
            <a:endParaRPr lang="cs-CZ" dirty="0" smtClean="0"/>
          </a:p>
          <a:p>
            <a:r>
              <a:rPr lang="cs-CZ" dirty="0"/>
              <a:t>5</a:t>
            </a:r>
            <a:r>
              <a:rPr lang="cs-CZ" dirty="0" smtClean="0"/>
              <a:t>. snímek – využití </a:t>
            </a:r>
            <a:r>
              <a:rPr lang="cs-CZ" dirty="0" err="1" smtClean="0"/>
              <a:t>KUMUČe</a:t>
            </a:r>
            <a:r>
              <a:rPr lang="cs-CZ" dirty="0" smtClean="0"/>
              <a:t> viz fotografie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1">
  <a:themeElements>
    <a:clrScheme name="Zeleno-žlutá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tiv1" id="{9DBD879A-8741-43EC-9F76-BF0F18D03E8C}" vid="{63E7686E-2D23-4766-9058-08A79840CB56}"/>
    </a:ext>
  </a:extLst>
</a:theme>
</file>

<file path=ppt/theme/theme3.xml><?xml version="1.0" encoding="utf-8"?>
<a:theme xmlns:a="http://schemas.openxmlformats.org/drawingml/2006/main" name="1_Motiv1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tiv1" id="{9DBD879A-8741-43EC-9F76-BF0F18D03E8C}" vid="{63E7686E-2D23-4766-9058-08A79840CB56}"/>
    </a:ext>
  </a:extLst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288</Words>
  <Application>Microsoft Office PowerPoint</Application>
  <PresentationFormat>Širokoúhlá obrazovka</PresentationFormat>
  <Paragraphs>58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Arial</vt:lpstr>
      <vt:lpstr>Calibri</vt:lpstr>
      <vt:lpstr>Calibri Light</vt:lpstr>
      <vt:lpstr>Century Gothic</vt:lpstr>
      <vt:lpstr>Times New Roman</vt:lpstr>
      <vt:lpstr>Motiv Office</vt:lpstr>
      <vt:lpstr>Motiv1</vt:lpstr>
      <vt:lpstr>1_Motiv1</vt:lpstr>
      <vt:lpstr>Myslivci I. – Krmivo pro zvěř</vt:lpstr>
      <vt:lpstr>Prezentace aplikace PowerPoint</vt:lpstr>
      <vt:lpstr>Prezentace aplikace PowerPoint</vt:lpstr>
      <vt:lpstr>Pracovní list</vt:lpstr>
      <vt:lpstr>Práce s KUMUČem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2015-01-29T09:27:36Z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