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3" r:id="rId2"/>
    <p:sldMasterId id="2147484000" r:id="rId3"/>
    <p:sldMasterId id="2147484012" r:id="rId4"/>
  </p:sldMasterIdLst>
  <p:notesMasterIdLst>
    <p:notesMasterId r:id="rId17"/>
  </p:notesMasterIdLst>
  <p:handoutMasterIdLst>
    <p:handoutMasterId r:id="rId18"/>
  </p:handoutMasterIdLst>
  <p:sldIdLst>
    <p:sldId id="272" r:id="rId5"/>
    <p:sldId id="290" r:id="rId6"/>
    <p:sldId id="289" r:id="rId7"/>
    <p:sldId id="291" r:id="rId8"/>
    <p:sldId id="292" r:id="rId9"/>
    <p:sldId id="293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82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20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103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2076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538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743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93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466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4967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0094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864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04405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5275083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8635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6989737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27575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387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3583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3861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396721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9558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3972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367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6085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1414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4713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10801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4830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42665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8024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6392831"/>
      </p:ext>
    </p:extLst>
  </p:cSld>
  <p:clrMapOvr>
    <a:masterClrMapping/>
  </p:clrMapOvr>
  <p:hf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3534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267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0277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3488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82908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7884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979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601675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903052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756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9" r:id="rId6"/>
    <p:sldLayoutId id="2147483990" r:id="rId7"/>
    <p:sldLayoutId id="2147483991" r:id="rId8"/>
    <p:sldLayoutId id="2147483992" r:id="rId9"/>
    <p:sldLayoutId id="2147483993" r:id="rId10"/>
    <p:sldLayoutId id="2147483994" r:id="rId11"/>
    <p:sldLayoutId id="2147483995" r:id="rId12"/>
    <p:sldLayoutId id="2147483996" r:id="rId13"/>
    <p:sldLayoutId id="2147483997" r:id="rId14"/>
    <p:sldLayoutId id="2147483998" r:id="rId15"/>
    <p:sldLayoutId id="2147483999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392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7637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15" r:id="rId3"/>
    <p:sldLayoutId id="2147484016" r:id="rId4"/>
    <p:sldLayoutId id="2147484017" r:id="rId5"/>
    <p:sldLayoutId id="2147484018" r:id="rId6"/>
    <p:sldLayoutId id="2147484019" r:id="rId7"/>
    <p:sldLayoutId id="2147484020" r:id="rId8"/>
    <p:sldLayoutId id="2147484021" r:id="rId9"/>
    <p:sldLayoutId id="2147484022" r:id="rId10"/>
    <p:sldLayoutId id="21474840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Rybník během roku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Kučerová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46" t="43944" r="42590" b="14930"/>
          <a:stretch/>
        </p:blipFill>
        <p:spPr>
          <a:xfrm>
            <a:off x="4167351" y="528032"/>
            <a:ext cx="2807595" cy="42997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512" t="2066" b="76525"/>
          <a:stretch/>
        </p:blipFill>
        <p:spPr>
          <a:xfrm>
            <a:off x="393999" y="862194"/>
            <a:ext cx="1988591" cy="14839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995" t="26666" b="51041"/>
          <a:stretch/>
        </p:blipFill>
        <p:spPr>
          <a:xfrm>
            <a:off x="1669339" y="3107530"/>
            <a:ext cx="1993171" cy="15288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83" t="76995" r="46984" b="93"/>
          <a:stretch/>
        </p:blipFill>
        <p:spPr>
          <a:xfrm>
            <a:off x="7396653" y="1126624"/>
            <a:ext cx="2236744" cy="18071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939" t="1759" r="509" b="77802"/>
          <a:stretch/>
        </p:blipFill>
        <p:spPr>
          <a:xfrm>
            <a:off x="8610600" y="3342467"/>
            <a:ext cx="2539398" cy="148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8734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94" t="2629" r="43107" b="56807"/>
          <a:stretch/>
        </p:blipFill>
        <p:spPr>
          <a:xfrm>
            <a:off x="3889419" y="746974"/>
            <a:ext cx="2820474" cy="41443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7957" y="1361942"/>
            <a:ext cx="1659417" cy="12445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1898" y="2304003"/>
            <a:ext cx="1634053" cy="1225540"/>
          </a:xfrm>
          <a:prstGeom prst="rect">
            <a:avLst/>
          </a:prstGeom>
        </p:spPr>
      </p:pic>
      <p:pic>
        <p:nvPicPr>
          <p:cNvPr id="8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694" y="868874"/>
            <a:ext cx="1435129" cy="143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9411" y="4530476"/>
            <a:ext cx="1622738" cy="12170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89901" y="4031355"/>
            <a:ext cx="1705803" cy="14019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4043" y="2606505"/>
            <a:ext cx="1870948" cy="140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68443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614" t="45446" r="197" b="14366"/>
          <a:stretch/>
        </p:blipFill>
        <p:spPr>
          <a:xfrm>
            <a:off x="4038600" y="321971"/>
            <a:ext cx="3168204" cy="48428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6" t="52395" r="2007" b="25446"/>
          <a:stretch/>
        </p:blipFill>
        <p:spPr>
          <a:xfrm>
            <a:off x="553792" y="1017430"/>
            <a:ext cx="1906073" cy="15197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253" t="77559"/>
          <a:stretch/>
        </p:blipFill>
        <p:spPr>
          <a:xfrm>
            <a:off x="1622738" y="3309869"/>
            <a:ext cx="1980292" cy="15390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91" t="189" r="47243" b="76713"/>
          <a:stretch/>
        </p:blipFill>
        <p:spPr>
          <a:xfrm>
            <a:off x="7826062" y="1275008"/>
            <a:ext cx="1996227" cy="15841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26855" r="973" b="50422"/>
          <a:stretch/>
        </p:blipFill>
        <p:spPr>
          <a:xfrm>
            <a:off x="9120390" y="3309869"/>
            <a:ext cx="1957589" cy="155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6697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580" t="1878" b="58497"/>
          <a:stretch/>
        </p:blipFill>
        <p:spPr>
          <a:xfrm>
            <a:off x="4038600" y="283334"/>
            <a:ext cx="3366917" cy="49074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46694" y="777935"/>
            <a:ext cx="1809672" cy="8686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445" y="2343445"/>
            <a:ext cx="1276418" cy="10938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10600" y="1343660"/>
            <a:ext cx="2027349" cy="17435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69804" y="4403647"/>
            <a:ext cx="1659417" cy="12445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24274" y="3754472"/>
            <a:ext cx="1731135" cy="1298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087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46" t="43944" r="42590" b="14930"/>
          <a:stretch/>
        </p:blipFill>
        <p:spPr>
          <a:xfrm>
            <a:off x="721850" y="1257750"/>
            <a:ext cx="2220570" cy="34007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580" t="1878" b="58497"/>
          <a:stretch/>
        </p:blipFill>
        <p:spPr>
          <a:xfrm>
            <a:off x="3265868" y="1313644"/>
            <a:ext cx="2244812" cy="32719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94" t="2629" r="43107" b="56807"/>
          <a:stretch/>
        </p:blipFill>
        <p:spPr>
          <a:xfrm>
            <a:off x="5834128" y="1257750"/>
            <a:ext cx="2215167" cy="32549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614" t="45446" r="197" b="14366"/>
          <a:stretch/>
        </p:blipFill>
        <p:spPr>
          <a:xfrm>
            <a:off x="8610600" y="1184854"/>
            <a:ext cx="2123211" cy="3245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4208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dokáže poznat roční období a co potřebují k jednotlivým činnostem u rybníka během roku.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40264" y="631321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2556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– 5. snímek – děti určují pomocí lišty pera, co potřebují k jednotlivým činnostem u rybníka během roku, 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vytleskávají obrázky na snímku, určují počet slabik a na magnetickou tabulku dávají magnetky v počtu slabik</a:t>
            </a:r>
          </a:p>
          <a:p>
            <a:r>
              <a:rPr lang="cs-CZ" dirty="0"/>
              <a:t>6</a:t>
            </a:r>
            <a:r>
              <a:rPr lang="cs-CZ" dirty="0" smtClean="0"/>
              <a:t>. snímek – děti seřadí obrázky </a:t>
            </a:r>
            <a:r>
              <a:rPr lang="cs-CZ" smtClean="0"/>
              <a:t>ročních období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0085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2556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40264" y="6288497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301</Words>
  <Application>Microsoft Office PowerPoint</Application>
  <PresentationFormat>Vlastní</PresentationFormat>
  <Paragraphs>56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Faseta</vt:lpstr>
      <vt:lpstr>Motiv Office</vt:lpstr>
      <vt:lpstr>1_Motiv Office</vt:lpstr>
      <vt:lpstr>Rybník během roku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2015-05-19T15:02:41Z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