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5" r:id="rId2"/>
    <p:sldMasterId id="2147483712" r:id="rId3"/>
  </p:sldMasterIdLst>
  <p:notesMasterIdLst>
    <p:notesMasterId r:id="rId19"/>
  </p:notesMasterIdLst>
  <p:handoutMasterIdLst>
    <p:handoutMasterId r:id="rId20"/>
  </p:handoutMasterIdLst>
  <p:sldIdLst>
    <p:sldId id="272" r:id="rId4"/>
    <p:sldId id="289" r:id="rId5"/>
    <p:sldId id="295" r:id="rId6"/>
    <p:sldId id="296" r:id="rId7"/>
    <p:sldId id="299" r:id="rId8"/>
    <p:sldId id="297" r:id="rId9"/>
    <p:sldId id="300" r:id="rId10"/>
    <p:sldId id="301" r:id="rId11"/>
    <p:sldId id="302" r:id="rId12"/>
    <p:sldId id="275" r:id="rId13"/>
    <p:sldId id="276" r:id="rId14"/>
    <p:sldId id="277" r:id="rId15"/>
    <p:sldId id="278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77" d="100"/>
          <a:sy n="77" d="100"/>
        </p:scale>
        <p:origin x="-84" y="-5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468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936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621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713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9758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462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5749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46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1945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94284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4336341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60372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159445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200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28011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9515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293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136335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86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1270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7657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2044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2052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2186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50582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71838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64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266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9.png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png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0.png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Jak parkovat auta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smtClean="0"/>
              <a:t>Bronislava Rejlková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425" y="381000"/>
            <a:ext cx="6154671" cy="461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0736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031442" y="154036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69260" y="365125"/>
            <a:ext cx="20478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5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97631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246726" y="2223245"/>
            <a:ext cx="2615783" cy="36005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69260" y="365125"/>
            <a:ext cx="20478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1429934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69260" y="365125"/>
            <a:ext cx="20478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2844651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70741" y="546362"/>
            <a:ext cx="2558209" cy="352129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69260" y="365125"/>
            <a:ext cx="20478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1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626973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558650" y="2091681"/>
            <a:ext cx="2648920" cy="33517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70741" y="546362"/>
            <a:ext cx="2558209" cy="352129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869260" y="365125"/>
            <a:ext cx="20478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191944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99476" y="-395276"/>
            <a:ext cx="4661690" cy="58985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311327" y="1020830"/>
            <a:ext cx="2558209" cy="35212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751196" y="2767712"/>
            <a:ext cx="1586529" cy="218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3172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164105" y="-1089836"/>
            <a:ext cx="4661690" cy="58985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530269" y="1748871"/>
            <a:ext cx="2558209" cy="35212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228950" y="2767712"/>
            <a:ext cx="1586529" cy="2183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3187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devět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1321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fotografie parkoviště – vyprávění K čemu slouží?.....</a:t>
            </a:r>
          </a:p>
          <a:p>
            <a:r>
              <a:rPr lang="cs-CZ" dirty="0"/>
              <a:t>3</a:t>
            </a:r>
            <a:r>
              <a:rPr lang="cs-CZ" dirty="0" smtClean="0"/>
              <a:t>. – </a:t>
            </a:r>
            <a:r>
              <a:rPr lang="cs-CZ" dirty="0"/>
              <a:t>7</a:t>
            </a:r>
            <a:r>
              <a:rPr lang="cs-CZ" dirty="0" smtClean="0"/>
              <a:t>. snímek – děti poznávají počet aut</a:t>
            </a:r>
          </a:p>
          <a:p>
            <a:r>
              <a:rPr lang="cs-CZ" dirty="0"/>
              <a:t>8</a:t>
            </a:r>
            <a:r>
              <a:rPr lang="cs-CZ" dirty="0" smtClean="0"/>
              <a:t>. – 9. snímek – děti řadí podle velikosti</a:t>
            </a:r>
          </a:p>
          <a:p>
            <a:r>
              <a:rPr lang="cs-CZ" dirty="0" smtClean="0"/>
              <a:t>Využití KUMUČE: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Děti najdou kartičky s dopravními prostředky, stejný počet si mohou dávat na magnetickou tabulku případně mohou využít magnety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761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356</Words>
  <Application>Microsoft Office PowerPoint</Application>
  <PresentationFormat>Vlastní</PresentationFormat>
  <Paragraphs>75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Faseta</vt:lpstr>
      <vt:lpstr>Motiv Office</vt:lpstr>
      <vt:lpstr>Jak parkovat auta</vt:lpstr>
      <vt:lpstr>Snímek 2</vt:lpstr>
      <vt:lpstr>Spočítej</vt:lpstr>
      <vt:lpstr>Spočítej</vt:lpstr>
      <vt:lpstr>Spočítej</vt:lpstr>
      <vt:lpstr>Spočítej</vt:lpstr>
      <vt:lpstr>Spočítej</vt:lpstr>
      <vt:lpstr>Snímek 8</vt:lpstr>
      <vt:lpstr>Snímek 9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2015-05-19T15:10:47Z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