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5" r:id="rId2"/>
    <p:sldMasterId id="2147483712" r:id="rId3"/>
  </p:sldMasterIdLst>
  <p:notesMasterIdLst>
    <p:notesMasterId r:id="rId17"/>
  </p:notesMasterIdLst>
  <p:handoutMasterIdLst>
    <p:handoutMasterId r:id="rId18"/>
  </p:handoutMasterIdLst>
  <p:sldIdLst>
    <p:sldId id="272" r:id="rId4"/>
    <p:sldId id="289" r:id="rId5"/>
    <p:sldId id="290" r:id="rId6"/>
    <p:sldId id="291" r:id="rId7"/>
    <p:sldId id="292" r:id="rId8"/>
    <p:sldId id="293" r:id="rId9"/>
    <p:sldId id="294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90" d="100"/>
          <a:sy n="90" d="100"/>
        </p:scale>
        <p:origin x="-24" y="-3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2468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29367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6218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2713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9758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4622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574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0461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1945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94284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4336341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603721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41594457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6200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28011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995152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5788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3897409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83577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8744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5398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860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56788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3399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5476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453933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69020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64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4182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Jak opravit autíčko?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Alena Kostková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stalo?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45436" y="6254013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151818" y="437262"/>
            <a:ext cx="3748227" cy="5129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67126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musím udělat?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28591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 flipV="1">
            <a:off x="4045751" y="396688"/>
            <a:ext cx="3671600" cy="5418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51767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dopadlo?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349706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320957" y="615776"/>
            <a:ext cx="3590192" cy="523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8417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812894" y="1636559"/>
            <a:ext cx="2338612" cy="32004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78589" y="1598830"/>
            <a:ext cx="2270942" cy="33512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945543" y="1577203"/>
            <a:ext cx="2300913" cy="3356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4912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potřebuji k opravě autíčka?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0814" y="2220626"/>
            <a:ext cx="2624081" cy="24553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200" y="4164539"/>
            <a:ext cx="2485652" cy="192649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6376" y="1483048"/>
            <a:ext cx="2467013" cy="22069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33615" y="3901020"/>
            <a:ext cx="2467899" cy="228164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69710" y="1197488"/>
            <a:ext cx="2202319" cy="204627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8600" y="2242655"/>
            <a:ext cx="2002219" cy="2002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51589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na obrázku?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73842" y="972064"/>
            <a:ext cx="3693695" cy="3693695"/>
          </a:xfrm>
          <a:prstGeom prst="rect">
            <a:avLst/>
          </a:prstGeom>
        </p:spPr>
      </p:pic>
      <p:sp>
        <p:nvSpPr>
          <p:cNvPr id="11" name="Zaoblený obdélník 10"/>
          <p:cNvSpPr/>
          <p:nvPr/>
        </p:nvSpPr>
        <p:spPr>
          <a:xfrm>
            <a:off x="5053263" y="802105"/>
            <a:ext cx="4347411" cy="11871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053262" y="1775671"/>
            <a:ext cx="4347411" cy="11871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073317" y="2667762"/>
            <a:ext cx="4347411" cy="11871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063290" y="3653460"/>
            <a:ext cx="4347411" cy="11871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55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</a:t>
            </a:r>
            <a:r>
              <a:rPr lang="cs-CZ" dirty="0" smtClean="0"/>
              <a:t>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tělo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sedm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určit správné využití nářadí a učí se logické posloupnosti příběhu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7527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96543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2.- 4. snímek – na snímcích jsou obrázky, které tvoří příběh, děti popisují, co vidí na jednotlivých obrázcích</a:t>
            </a:r>
          </a:p>
          <a:p>
            <a:r>
              <a:rPr lang="cs-CZ" dirty="0"/>
              <a:t>5</a:t>
            </a:r>
            <a:r>
              <a:rPr lang="cs-CZ" dirty="0" smtClean="0"/>
              <a:t>. snímek – děti seřazují obrázky podle děje příběhu</a:t>
            </a:r>
          </a:p>
          <a:p>
            <a:r>
              <a:rPr lang="cs-CZ" dirty="0"/>
              <a:t>6</a:t>
            </a:r>
            <a:r>
              <a:rPr lang="cs-CZ" dirty="0" smtClean="0"/>
              <a:t>. snímek – děti určují pomocí lišty pera správné nářadí k opravě </a:t>
            </a:r>
            <a:r>
              <a:rPr lang="cs-CZ" dirty="0" smtClean="0"/>
              <a:t>(správné </a:t>
            </a:r>
            <a:r>
              <a:rPr lang="cs-CZ" dirty="0" smtClean="0"/>
              <a:t>zakroužkuj, nesprávné škrtni)</a:t>
            </a:r>
          </a:p>
          <a:p>
            <a:r>
              <a:rPr lang="cs-CZ" dirty="0" smtClean="0"/>
              <a:t>7. snímek – děti hádají, co je na obrázku – při kliknutí se odkrývají jednotlivé obdélníky</a:t>
            </a:r>
          </a:p>
          <a:p>
            <a:r>
              <a:rPr lang="cs-CZ" dirty="0" smtClean="0"/>
              <a:t>Všechny obrázky mohou děti vybarvit pomocí lišty pera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96543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1148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28441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365</Words>
  <Application>Microsoft Office PowerPoint</Application>
  <PresentationFormat>Vlastní</PresentationFormat>
  <Paragraphs>65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Faseta</vt:lpstr>
      <vt:lpstr>Motiv Office</vt:lpstr>
      <vt:lpstr>Jak opravit autíčko?</vt:lpstr>
      <vt:lpstr>Co se stalo?</vt:lpstr>
      <vt:lpstr>Co musím udělat?</vt:lpstr>
      <vt:lpstr>Jak to dopadlo?</vt:lpstr>
      <vt:lpstr>Snímek 5</vt:lpstr>
      <vt:lpstr>Co potřebuji k opravě autíčka?</vt:lpstr>
      <vt:lpstr>Co je na obrázku?</vt:lpstr>
      <vt:lpstr>Použité odkazy</vt:lpstr>
      <vt:lpstr>Metodický pokyn Integrovaný blok: Dítě a jeho tělo</vt:lpstr>
      <vt:lpstr>Studijní materiály </vt:lpstr>
      <vt:lpstr>Práce s interaktivním materiálem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2015-05-19T15:12:40Z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