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5" r:id="rId2"/>
    <p:sldMasterId id="2147483712" r:id="rId3"/>
  </p:sldMasterIdLst>
  <p:notesMasterIdLst>
    <p:notesMasterId r:id="rId16"/>
  </p:notesMasterIdLst>
  <p:handoutMasterIdLst>
    <p:handoutMasterId r:id="rId17"/>
  </p:handoutMasterIdLst>
  <p:sldIdLst>
    <p:sldId id="272" r:id="rId4"/>
    <p:sldId id="289" r:id="rId5"/>
    <p:sldId id="290" r:id="rId6"/>
    <p:sldId id="291" r:id="rId7"/>
    <p:sldId id="292" r:id="rId8"/>
    <p:sldId id="293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94660"/>
  </p:normalViewPr>
  <p:slideViewPr>
    <p:cSldViewPr snapToGrid="0">
      <p:cViewPr varScale="1">
        <p:scale>
          <a:sx n="77" d="100"/>
          <a:sy n="77" d="100"/>
        </p:scale>
        <p:origin x="-84" y="-5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2468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9367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6218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2713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9758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462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574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461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1945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94284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4336341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60372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41594457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200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28011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95152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7536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068682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2435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7972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8184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2248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6920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1507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3673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182075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621956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64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4558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pl-PL" sz="4000" dirty="0"/>
              <a:t>Jak se upravit do divadla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Alena Kostková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15551" y="633792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519" y="334850"/>
            <a:ext cx="6078828" cy="4559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6289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05187" y="471152"/>
            <a:ext cx="5785476" cy="4339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33935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6231" y="522667"/>
            <a:ext cx="2540000" cy="1905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9603" y="659504"/>
            <a:ext cx="2655910" cy="19919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560136" y="1979052"/>
            <a:ext cx="2588654" cy="19414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974472" y="3520986"/>
            <a:ext cx="2719232" cy="2039424"/>
          </a:xfrm>
          <a:prstGeom prst="rect">
            <a:avLst/>
          </a:prstGeom>
        </p:spPr>
      </p:pic>
      <p:pic>
        <p:nvPicPr>
          <p:cNvPr id="1026" name="Picture 2" descr="Tenisky, Závodníci, Ukazuje, Sportovní, Nike, Fitnes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208" y="3375875"/>
            <a:ext cx="2919211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2458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226737" y="1996184"/>
            <a:ext cx="2588654" cy="19414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48443" y="3134578"/>
            <a:ext cx="2601532" cy="19511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291" y="274505"/>
            <a:ext cx="2593838" cy="19453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6000" y="285327"/>
            <a:ext cx="2757870" cy="20684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10077" y="3465783"/>
            <a:ext cx="2913487" cy="21851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5999" y="2966929"/>
            <a:ext cx="2638023" cy="197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5888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správně?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6693" y="2106769"/>
            <a:ext cx="3750614" cy="281296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78092" y="2106769"/>
            <a:ext cx="3750615" cy="2812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6489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400736"/>
            <a:ext cx="8596668" cy="3880773"/>
          </a:xfrm>
        </p:spPr>
        <p:txBody>
          <a:bodyPr>
            <a:normAutofit/>
          </a:bodyPr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</a:p>
          <a:p>
            <a:r>
              <a:rPr lang="cs-CZ" dirty="0"/>
              <a:t>PUBLICDOMAINPICTURES. </a:t>
            </a:r>
            <a:r>
              <a:rPr lang="cs-CZ" i="1" dirty="0" err="1"/>
              <a:t>pixabay</a:t>
            </a:r>
            <a:r>
              <a:rPr lang="cs-CZ" dirty="0"/>
              <a:t> [online]. [cit. 24.3.2015]. Dostupný na WWW: http://pixabay.com/cs/tenisky-z%C3%A1vodn%C3%ADci-ukazuje-sportovn%C3%AD-71623/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761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1321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– 3. snímek – fotografie divadla a dětí – vyprávění </a:t>
            </a:r>
            <a:r>
              <a:rPr lang="cs-CZ" dirty="0" smtClean="0"/>
              <a:t>- K </a:t>
            </a:r>
            <a:r>
              <a:rPr lang="cs-CZ" dirty="0" smtClean="0"/>
              <a:t>čemu divadlo slouží?.....</a:t>
            </a:r>
          </a:p>
          <a:p>
            <a:r>
              <a:rPr lang="cs-CZ" dirty="0"/>
              <a:t>4</a:t>
            </a:r>
            <a:r>
              <a:rPr lang="cs-CZ" dirty="0" smtClean="0"/>
              <a:t>. – 5. snímek – děti poznávají správné a nesprávné oblečení do divadla</a:t>
            </a:r>
          </a:p>
          <a:p>
            <a:r>
              <a:rPr lang="cs-CZ" dirty="0"/>
              <a:t>6</a:t>
            </a:r>
            <a:r>
              <a:rPr lang="cs-CZ" dirty="0" smtClean="0"/>
              <a:t>. snímek – děti určují pomocí lišty pera, jak se do divadla upravit, vhodná diskuze s učitelem na toto téma – děti se učí samostatnému uvažování a vyjadřování</a:t>
            </a:r>
          </a:p>
          <a:p>
            <a:r>
              <a:rPr lang="cs-CZ" dirty="0" smtClean="0"/>
              <a:t>Využití KUMUČE: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Děti kreslí na tabulku, jak se upravit a co si obléknout</a:t>
            </a:r>
          </a:p>
          <a:p>
            <a:pPr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8849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2556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89691" y="6492875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353</Words>
  <Application>Microsoft Office PowerPoint</Application>
  <PresentationFormat>Vlastní</PresentationFormat>
  <Paragraphs>61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Faseta</vt:lpstr>
      <vt:lpstr>Motiv Office</vt:lpstr>
      <vt:lpstr>Jak se upravit do divadla</vt:lpstr>
      <vt:lpstr>Snímek 2</vt:lpstr>
      <vt:lpstr>Snímek 3</vt:lpstr>
      <vt:lpstr>Snímek 4</vt:lpstr>
      <vt:lpstr>Snímek 5</vt:lpstr>
      <vt:lpstr>Co je správně?</vt:lpstr>
      <vt:lpstr>Použité odkazy</vt:lpstr>
      <vt:lpstr>Metodický pokyn Integrovaný blok: Dítě a jeho tělo</vt:lpstr>
      <vt:lpstr>Studijní materiály </vt:lpstr>
      <vt:lpstr>Práce s interaktivním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2015-05-19T15:16:44Z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