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9"/>
  </p:notesMasterIdLst>
  <p:handoutMasterIdLst>
    <p:handoutMasterId r:id="rId30"/>
  </p:handoutMasterIdLst>
  <p:sldIdLst>
    <p:sldId id="272" r:id="rId3"/>
    <p:sldId id="288" r:id="rId4"/>
    <p:sldId id="273" r:id="rId5"/>
    <p:sldId id="291" r:id="rId6"/>
    <p:sldId id="289" r:id="rId7"/>
    <p:sldId id="292" r:id="rId8"/>
    <p:sldId id="293" r:id="rId9"/>
    <p:sldId id="290" r:id="rId10"/>
    <p:sldId id="287" r:id="rId11"/>
    <p:sldId id="284" r:id="rId12"/>
    <p:sldId id="282" r:id="rId13"/>
    <p:sldId id="285" r:id="rId14"/>
    <p:sldId id="286" r:id="rId15"/>
    <p:sldId id="283" r:id="rId16"/>
    <p:sldId id="295" r:id="rId17"/>
    <p:sldId id="296" r:id="rId18"/>
    <p:sldId id="297" r:id="rId19"/>
    <p:sldId id="298" r:id="rId20"/>
    <p:sldId id="299" r:id="rId21"/>
    <p:sldId id="294" r:id="rId22"/>
    <p:sldId id="275" r:id="rId23"/>
    <p:sldId id="277" r:id="rId24"/>
    <p:sldId id="276" r:id="rId25"/>
    <p:sldId id="278" r:id="rId26"/>
    <p:sldId id="280" r:id="rId27"/>
    <p:sldId id="281" r:id="rId28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  <p14:sldId id="288"/>
          </p14:sldIdLst>
        </p14:section>
        <p14:section name="obsah" id="{B6707796-E6B6-457E-A385-D5A3BB8693D5}">
          <p14:sldIdLst>
            <p14:sldId id="273"/>
            <p14:sldId id="291"/>
            <p14:sldId id="289"/>
            <p14:sldId id="292"/>
            <p14:sldId id="293"/>
            <p14:sldId id="290"/>
          </p14:sldIdLst>
        </p14:section>
        <p14:section name="PL - omalovánky" id="{36B2C983-FE02-4491-87CF-BA17F4B32671}">
          <p14:sldIdLst>
            <p14:sldId id="287"/>
            <p14:sldId id="284"/>
            <p14:sldId id="282"/>
            <p14:sldId id="285"/>
            <p14:sldId id="286"/>
            <p14:sldId id="283"/>
            <p14:sldId id="295"/>
            <p14:sldId id="296"/>
            <p14:sldId id="297"/>
            <p14:sldId id="298"/>
            <p14:sldId id="299"/>
            <p14:sldId id="29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6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15670F"/>
    <a:srgbClr val="FAFCA6"/>
    <a:srgbClr val="FBE211"/>
    <a:srgbClr val="CEDEFE"/>
    <a:srgbClr val="070D1B"/>
    <a:srgbClr val="112247"/>
    <a:srgbClr val="254897"/>
    <a:srgbClr val="406ED0"/>
    <a:srgbClr val="FC1A34"/>
    <a:srgbClr val="FFEB1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681" autoAdjust="0"/>
    <p:restoredTop sz="94660"/>
  </p:normalViewPr>
  <p:slideViewPr>
    <p:cSldViewPr snapToGrid="0">
      <p:cViewPr varScale="1">
        <p:scale>
          <a:sx n="75" d="100"/>
          <a:sy n="75" d="100"/>
        </p:scale>
        <p:origin x="-9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publicdomainvectors.org/cs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SEZNAMKA SKŘÍTKŮ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VYBARVI SI NOVÉ KAMARÁDY…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6658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5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05919" y="487211"/>
            <a:ext cx="1910719" cy="267397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41008" y="284271"/>
            <a:ext cx="2004433" cy="280512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09312" y="310573"/>
            <a:ext cx="2004433" cy="280512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80338" y="147765"/>
            <a:ext cx="2101975" cy="294162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57856" y="447938"/>
            <a:ext cx="1977453" cy="2530389"/>
          </a:xfrm>
          <a:prstGeom prst="rect">
            <a:avLst/>
          </a:prstGeom>
        </p:spPr>
      </p:pic>
      <p:pic>
        <p:nvPicPr>
          <p:cNvPr id="20" name="Picture 4" descr="Eyeglasses, Eye, Glasses, Pair, Spectacles, Eyewear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0457" y="5337991"/>
            <a:ext cx="2582816" cy="1291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Ear, Listen, Hear, Gossip, Sound, Whispering, Secrets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4593" y="4634010"/>
            <a:ext cx="1228034" cy="204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8631439" y="4547965"/>
            <a:ext cx="3512435" cy="2040504"/>
            <a:chOff x="1370292" y="2842565"/>
            <a:chExt cx="3883276" cy="2255939"/>
          </a:xfrm>
        </p:grpSpPr>
        <p:pic>
          <p:nvPicPr>
            <p:cNvPr id="24" name="Picture 18" descr="Dít&amp;ecaron; v zim&amp;ecaron; oble&amp;ccaron;ení vektorový obrázek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8850" y="2842565"/>
              <a:ext cx="1428571" cy="16333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4" descr="Beach Ball, Colorful, Toy, Play, Throw, Blow, Vacation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64596" y="3156393"/>
              <a:ext cx="1487298" cy="14872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370292" y="4092733"/>
              <a:ext cx="1899301" cy="949651"/>
            </a:xfrm>
            <a:prstGeom prst="rect">
              <a:avLst/>
            </a:prstGeom>
          </p:spPr>
        </p:pic>
        <p:pic>
          <p:nvPicPr>
            <p:cNvPr id="27" name="Picture 26" descr="Cubes, Three, Objects, Red, Orange, Green, Shapes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1002" y="3853294"/>
              <a:ext cx="1532566" cy="12452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14" descr="Car, Toy Car, Toy, Fun, Automobile, Auto, Play, Blue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8692" y="3239951"/>
              <a:ext cx="1322150" cy="8552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9" name="Picture 2" descr="Heart, Love, Holiday, Valentines, Red, Design, Symbol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7315" y="4790438"/>
            <a:ext cx="1892180" cy="183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2" descr="Star, Yellow, Symbol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765" y="4740970"/>
            <a:ext cx="1885477" cy="1794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4.44444E-6 L -0.47604 -0.253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02" y="-1270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80000" y="8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1.11111E-6 L -0.4181 -0.28889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11" y="-14444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80000" y="8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7.40741E-7 L 0.4612 -0.2990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60" y="-14954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80000" y="8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6 L 0.41419 -0.314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03" y="-15741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80000" y="8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8148E-6 L 0.42279 -0.2773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33" y="-13866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80000" y="8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34506"/>
            <a:ext cx="2448140" cy="3426070"/>
          </a:xfrm>
          <a:prstGeom prst="rect">
            <a:avLst/>
          </a:prstGeom>
        </p:spPr>
      </p:pic>
      <p:pic>
        <p:nvPicPr>
          <p:cNvPr id="16" name="Picture 32" descr="Star, Yellow, Symbo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81809" y="4864663"/>
            <a:ext cx="1885477" cy="1794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926722" y="-110644"/>
            <a:ext cx="6761366" cy="7073428"/>
          </a:xfrm>
          <a:prstGeom prst="rect">
            <a:avLst/>
          </a:prstGeom>
        </p:spPr>
      </p:pic>
      <p:sp>
        <p:nvSpPr>
          <p:cNvPr id="4" name="Pěticípá hvězda 3"/>
          <p:cNvSpPr/>
          <p:nvPr/>
        </p:nvSpPr>
        <p:spPr>
          <a:xfrm>
            <a:off x="9094465" y="4690427"/>
            <a:ext cx="453981" cy="453981"/>
          </a:xfrm>
          <a:prstGeom prst="star5">
            <a:avLst>
              <a:gd name="adj" fmla="val 26293"/>
              <a:gd name="hf" fmla="val 105146"/>
              <a:gd name="vf" fmla="val 110557"/>
            </a:avLst>
          </a:prstGeom>
          <a:solidFill>
            <a:srgbClr val="FFEB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6894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-0.00469 -0.00162 -0.0095 -0.00463 -0.01432 -0.00509 C -0.02161 -0.00555 -0.02878 -0.00393 -0.03594 -0.00254 C -0.05039 0.00023 -0.03581 0 -0.0418 0 L -0.03893 -0.1794 L -0.17878 -0.18194 L -0.17734 -0.43842 L -0.08646 -0.43588 L -0.08359 -0.3537 L -0.04609 -0.34861 L -0.03594 -0.34606 L -0.0375 -0.52291 L -0.08503 -0.53078 L -0.08359 -0.61273 L -0.13125 -0.61782 L -0.13698 -0.53333 L -0.28125 -0.53842 L -0.28125 -0.61527 L -0.32878 -0.61782 L -0.3345 -0.53588 L -0.47878 -0.53078 L -0.47591 -0.44861 L -0.43698 -0.44352 L -0.43125 -0.44352 L -0.42396 -0.21782 L -0.42838 -0.18194 L -0.38216 -0.18449 L -0.37357 -0.27176 L -0.28698 -0.26666 L -0.28268 -0.00764 L -0.23503 -0.00764 L -0.23073 -0.09236 L -0.09375 -0.08703 L -0.08789 0.17709 L -0.13984 0.16922 L -0.13984 0.09236 L -0.23073 0.09236 L -0.23503 0.17709 L -0.33307 0.17176 L -0.33607 -0.08449 L -0.37786 -0.09236 L -0.38503 0.07709 L -0.48021 0.08218 L -0.47734 -0.3537 L -0.5625 -0.3537 L -0.59557 -0.65879 " pathEditMode="relative" ptsTypes="AAAAAAAAAAAAAAAAAAAAAAAAAAAAAAAAAAAAAAAAAAAAAAA">
                                      <p:cBhvr>
                                        <p:cTn id="9" dur="1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" presetID="8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4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AFC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2495704" cy="3492634"/>
          </a:xfrm>
          <a:prstGeom prst="rect">
            <a:avLst/>
          </a:prstGeom>
        </p:spPr>
      </p:pic>
      <p:pic>
        <p:nvPicPr>
          <p:cNvPr id="10" name="Picture 6" descr="Ear, Listen, Hear, Gossip, Sound, Whispering, Secret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16823" y="1224549"/>
            <a:ext cx="1228034" cy="204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2877451" y="285942"/>
            <a:ext cx="6424267" cy="6413383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6789053" y="155877"/>
            <a:ext cx="501850" cy="501850"/>
          </a:xfrm>
          <a:prstGeom prst="ellipse">
            <a:avLst/>
          </a:prstGeom>
          <a:gradFill>
            <a:gsLst>
              <a:gs pos="24000">
                <a:srgbClr val="FBE211"/>
              </a:gs>
              <a:gs pos="100000">
                <a:srgbClr val="FAFCA6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570572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0" presetClass="pat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625E-6 -4.81481E-6 L 5.625E-6 -4.81481E-6 C 0.0004 0.00857 0.00027 0.01713 0.00131 0.0257 C 0.0017 0.02848 0.00287 0.03056 0.00391 0.03264 C 0.00509 0.03473 0.00652 0.03612 0.00795 0.03727 C 0.0116 0.04051 0.01772 0.04121 0.0211 0.0419 C 0.02891 0.04121 0.03686 0.04098 0.0448 0.03959 C 0.04701 0.03936 0.0491 0.0375 0.05131 0.03727 C 0.0711 0.03588 0.09076 0.03565 0.11056 0.03496 C 0.12384 0.03797 0.11772 0.03542 0.12891 0.0419 C 0.13022 0.04283 0.13178 0.04306 0.13295 0.04445 C 0.13803 0.05047 0.13529 0.04815 0.14076 0.05139 C 0.14337 0.05602 0.14832 0.0632 0.15001 0.07014 C 0.15118 0.07454 0.1517 0.0794 0.15261 0.08403 L 0.15391 0.09121 C 0.15444 0.09352 0.15496 0.09561 0.15522 0.09815 L 0.15665 0.10973 C 0.15613 0.12616 0.156 0.1426 0.15522 0.15903 C 0.15457 0.17732 0.15444 0.1676 0.15261 0.1801 C 0.15209 0.1838 0.15183 0.18774 0.15131 0.19167 C 0.15092 0.19399 0.15092 0.19676 0.15001 0.19862 C 0.14845 0.20209 0.14441 0.20487 0.14207 0.20579 C 0.13634 0.20811 0.13074 0.20857 0.12501 0.21042 C 0.12319 0.21088 0.12149 0.21204 0.1198 0.21274 C 0.11837 0.21436 0.11707 0.21574 0.11576 0.21737 C 0.11485 0.21875 0.1142 0.22107 0.11316 0.22223 C 0.11199 0.22338 0.11056 0.22362 0.10925 0.22454 C 0.10613 0.24121 0.10808 0.23449 0.10391 0.24561 C 0.10444 0.26181 0.10418 0.27848 0.10522 0.29468 C 0.10548 0.29746 0.10678 0.29977 0.10795 0.30162 C 0.10899 0.30371 0.11043 0.30533 0.11186 0.30625 C 0.1172 0.31042 0.13269 0.31088 0.13425 0.31112 C 0.13556 0.31181 0.13699 0.31181 0.13816 0.31343 C 0.14024 0.31598 0.14337 0.32269 0.14337 0.32269 C 0.14389 0.325 0.14415 0.32755 0.1448 0.32963 C 0.14545 0.33218 0.14675 0.33426 0.1474 0.33681 C 0.14845 0.34121 0.15001 0.3507 0.15001 0.3507 C 0.14962 0.36019 0.14936 0.36945 0.14871 0.37894 C 0.14845 0.38125 0.14806 0.3838 0.1474 0.38588 C 0.14597 0.39028 0.14285 0.39237 0.14076 0.39514 C 0.13985 0.39653 0.13933 0.39885 0.13816 0.4 C 0.13569 0.40209 0.13295 0.40348 0.13022 0.40463 C 0.10756 0.41459 0.12683 0.40695 0.0711 0.40926 C 0.0698 0.40996 0.06837 0.41042 0.06707 0.41158 C 0.06576 0.41274 0.06459 0.41505 0.06316 0.41621 C 0.0491 0.42732 0.06029 0.41505 0.05131 0.4257 C 0.04506 0.45903 0.05131 0.42431 0.0474 0.44908 C 0.04701 0.45139 0.04649 0.45371 0.0461 0.45602 C 0.04584 0.45718 0.04415 0.47061 0.0435 0.47246 C 0.0379 0.48635 0.04011 0.47894 0.03425 0.48403 C 0.03282 0.48542 0.03178 0.48774 0.03022 0.48889 C 0.02774 0.49074 0.02501 0.4919 0.0224 0.49352 C 0.01589 0.49723 0.0198 0.49537 0.01056 0.49815 C 0.00925 0.49885 0.00756 0.49885 0.00665 0.50047 C 0.00561 0.50232 0.00587 0.50533 0.00522 0.50741 C 0.00457 0.50996 0.00352 0.51227 0.00261 0.51459 C 0.00183 0.51922 0.00157 0.52454 5.625E-6 0.52848 L -0.0052 0.5426 C -0.00572 0.54491 -0.00598 0.54746 -0.0065 0.54954 C -0.00728 0.55209 -0.00819 0.5544 -0.00924 0.55672 C -0.0108 0.55996 -0.0121 0.56436 -0.01444 0.56598 C -0.0203 0.57014 -0.02069 0.57107 -0.02629 0.57292 C -0.0289 0.57385 -0.03163 0.57408 -0.03424 0.57524 C -0.03684 0.57662 -0.04205 0.5801 -0.04205 0.5801 C -0.04296 0.58241 -0.04374 0.58473 -0.04465 0.58704 C -0.04543 0.58866 -0.04674 0.58982 -0.04739 0.59167 C -0.04973 0.6 -0.04986 0.60672 -0.05129 0.61505 C -0.05207 0.61991 -0.05338 0.62431 -0.0539 0.62917 C -0.05481 0.63727 -0.05533 0.6426 -0.0565 0.65024 C -0.05689 0.65255 -0.05728 0.6551 -0.05793 0.65718 C -0.06054 0.6669 -0.05989 0.66158 -0.06314 0.66899 C -0.06418 0.67107 -0.06457 0.67408 -0.06575 0.67593 C -0.06679 0.67755 -0.06848 0.67709 -0.06965 0.67824 C -0.07109 0.67963 -0.07226 0.68172 -0.07369 0.68287 C -0.07616 0.68496 -0.0815 0.68774 -0.0815 0.68774 C -0.08775 0.68681 -0.094 0.68797 -0.09999 0.68519 C -0.10155 0.68449 -0.10194 0.68079 -0.1026 0.67824 C -0.10442 0.67199 -0.10442 0.66366 -0.1052 0.65718 C -0.10559 0.65487 -0.10611 0.65255 -0.1065 0.65024 C -0.10702 0.63704 -0.10715 0.62362 -0.10793 0.61042 C -0.10806 0.60787 -0.10846 0.60556 -0.10924 0.60348 C -0.11015 0.60047 -0.11431 0.59514 -0.11575 0.59399 C -0.11861 0.5919 -0.12668 0.58727 -0.1302 0.58704 C -0.14517 0.58565 -0.16002 0.58542 -0.17499 0.58473 C -0.1776 0.5838 -0.1802 0.58287 -0.1828 0.58241 C -0.20364 0.57848 -0.194 0.58357 -0.2039 0.57778 C -0.2052 0.57524 -0.20702 0.57362 -0.2078 0.57061 C -0.20924 0.56644 -0.20963 0.56135 -0.21054 0.55672 C -0.21093 0.55417 -0.21158 0.55209 -0.21184 0.54954 C -0.2134 0.53542 -0.21236 0.54167 -0.21444 0.53079 C -0.21484 0.52547 -0.21457 0.51968 -0.21575 0.51459 C -0.2164 0.51158 -0.22187 0.50417 -0.22369 0.50278 C -0.22616 0.50093 -0.2289 0.49977 -0.2315 0.49815 C -0.2328 0.49746 -0.23411 0.4963 -0.23554 0.49584 C -0.24153 0.49306 -0.2427 0.49213 -0.24999 0.49121 C -0.25702 0.49005 -0.26405 0.48936 -0.27096 0.48889 L -0.3078 0.48635 C -0.30911 0.48403 -0.31093 0.48241 -0.31184 0.4794 C -0.31314 0.475 -0.31444 0.46528 -0.31444 0.46528 C -0.31405 0.44746 -0.31431 0.4294 -0.31314 0.41158 C -0.31275 0.40672 -0.30793 0.40579 -0.3065 0.40463 C -0.30507 0.40324 -0.30403 0.40093 -0.3026 0.4 C -0.30012 0.39792 -0.29739 0.39676 -0.29465 0.39514 C -0.28489 0.38936 -0.29218 0.39306 -0.27239 0.39051 C -0.26288 0.38496 -0.26679 0.38866 -0.26054 0.38125 C -0.25572 0.35556 -0.2634 0.39445 -0.2565 0.36713 C -0.25468 0.35973 -0.25364 0.35162 -0.2526 0.34375 C -0.25299 0.3375 -0.25286 0.33102 -0.2539 0.325 C -0.25429 0.32292 -0.25572 0.32199 -0.2565 0.32037 C -0.26093 0.31065 -0.25689 0.31482 -0.26314 0.31112 C -0.26444 0.30857 -0.26549 0.30579 -0.26705 0.30394 C -0.26822 0.30255 -0.26965 0.30232 -0.27096 0.30162 C -0.28072 0.29676 -0.28137 0.29862 -0.29596 0.29699 C -0.30572 0.29121 -0.30194 0.29584 -0.3078 0.28519 C -0.30832 0.28149 -0.30859 0.27732 -0.30911 0.27362 C -0.3095 0.2713 -0.31028 0.26899 -0.31054 0.26667 C -0.31119 0.25949 -0.31119 0.25255 -0.31184 0.24561 C -0.31197 0.24306 -0.31236 0.24051 -0.31314 0.23843 C -0.31418 0.23565 -0.31562 0.23357 -0.31705 0.23149 C -0.31822 0.22963 -0.31952 0.22801 -0.32096 0.22686 C -0.32265 0.22547 -0.32447 0.22524 -0.32629 0.22454 C -0.3276 0.22292 -0.32864 0.21991 -0.3302 0.21968 C -0.35741 0.21806 -0.35364 0.21644 -0.36705 0.22454 L -0.37369 0.23612 C -0.37447 0.23774 -0.37564 0.23889 -0.37629 0.24074 C -0.3828 0.25811 -0.37968 0.25047 -0.38554 0.26412 C -0.38593 0.26667 -0.38658 0.26875 -0.38684 0.2713 C -0.38814 0.28264 -0.38853 0.29723 -0.38944 0.30857 C -0.38971 0.3125 -0.3901 0.31667 -0.39075 0.32037 C -0.39192 0.32639 -0.39413 0.33172 -0.39596 0.33681 C -0.39648 0.33912 -0.39726 0.34121 -0.39726 0.34375 C -0.39726 0.36598 -0.39609 0.35024 -0.39465 0.36482 C -0.39452 0.36713 -0.39465 0.36945 -0.39465 0.37176 " pathEditMode="relative" ptsTypes="AAAAAAAAAAAAAAAAAAAAAAAAAAAAAAAAAAAAAAAAAAAAAAAAAAAAAAAAAAAAAAAAAAAAAAAAAAAAAAAAAAAAAAAAAAAAAAAAAAAAAAAAAAAAAAAAAAAAAAAAAAAAAAAAAAAAA">
                                      <p:cBhvr>
                                        <p:cTn id="9" dur="7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D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759" y="0"/>
            <a:ext cx="2428845" cy="3399068"/>
          </a:xfrm>
          <a:prstGeom prst="rect">
            <a:avLst/>
          </a:prstGeom>
        </p:spPr>
      </p:pic>
      <p:pic>
        <p:nvPicPr>
          <p:cNvPr id="13" name="Picture 2" descr="Heart, Love, Holiday, Valentines, Red, Design, Symbo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10800" y="5025471"/>
            <a:ext cx="1685850" cy="163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V="1">
            <a:off x="2850788" y="272699"/>
            <a:ext cx="6487896" cy="6741081"/>
          </a:xfrm>
          <a:prstGeom prst="rect">
            <a:avLst/>
          </a:prstGeom>
        </p:spPr>
      </p:pic>
      <p:sp>
        <p:nvSpPr>
          <p:cNvPr id="4" name="Srdce 3"/>
          <p:cNvSpPr/>
          <p:nvPr/>
        </p:nvSpPr>
        <p:spPr>
          <a:xfrm>
            <a:off x="8895933" y="5059977"/>
            <a:ext cx="667963" cy="667963"/>
          </a:xfrm>
          <a:prstGeom prst="heart">
            <a:avLst/>
          </a:prstGeom>
          <a:solidFill>
            <a:srgbClr val="FC1A3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3297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0" presetClass="path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2.59259E-6 L -0.04388 -2.59259E-6 L -0.04674 0.11829 L -0.09909 0.11829 L -0.10482 0.01505 L -0.28737 0.00996 L -0.28307 -0.42268 L -0.46146 -0.41759 L -0.46002 -0.53078 L -0.53789 -0.53078 L -0.71185 -0.70671 " pathEditMode="relative" rAng="0" ptsTypes="AAAAAAAAAAA">
                                      <p:cBhvr>
                                        <p:cTn id="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99" y="-29421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8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6" presetClass="emph" presetSubtype="0" fill="hold" grpId="4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4" grpId="2" animBg="1"/>
      <p:bldP spid="4" grpId="3" animBg="1"/>
      <p:bldP spid="4" grpId="4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EDE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6042" y="0"/>
            <a:ext cx="2438565" cy="3412671"/>
          </a:xfrm>
          <a:prstGeom prst="rect">
            <a:avLst/>
          </a:prstGeom>
        </p:spPr>
      </p:pic>
      <p:pic>
        <p:nvPicPr>
          <p:cNvPr id="5" name="Picture 4" descr="Eyeglasses, Eye, Glasses, Pair, Spectacles, Eyewea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75774" y="5041557"/>
            <a:ext cx="1977082" cy="988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0000">
            <a:off x="2109886" y="934078"/>
            <a:ext cx="8372526" cy="5622689"/>
          </a:xfrm>
          <a:prstGeom prst="rect">
            <a:avLst/>
          </a:prstGeom>
        </p:spPr>
      </p:pic>
      <p:sp>
        <p:nvSpPr>
          <p:cNvPr id="8" name="Ovál 7"/>
          <p:cNvSpPr/>
          <p:nvPr/>
        </p:nvSpPr>
        <p:spPr>
          <a:xfrm>
            <a:off x="10222064" y="3281618"/>
            <a:ext cx="432000" cy="432000"/>
          </a:xfrm>
          <a:prstGeom prst="ellipse">
            <a:avLst/>
          </a:prstGeom>
          <a:gradFill>
            <a:gsLst>
              <a:gs pos="85000">
                <a:srgbClr val="CEDEFE"/>
              </a:gs>
              <a:gs pos="0">
                <a:srgbClr val="070D1B"/>
              </a:gs>
              <a:gs pos="100000">
                <a:srgbClr val="CEDEFE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925919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0" presetClass="path" presetSubtype="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-0.00104 0.00047 -0.0168 0.00718 -0.01979 0.00718 C -0.03425 0.00718 -0.0487 0.00556 -0.06328 0.00463 C -0.06537 0.00394 -0.06771 0.00371 -0.06979 0.00232 C -0.07122 0.00139 -0.07253 -0.00046 -0.0737 -0.00231 C -0.07578 -0.00509 -0.07787 -0.00995 -0.07904 -0.01389 C -0.07969 -0.0162 -0.07995 -0.01875 -0.08034 -0.02106 C -0.08073 -0.03495 -0.08086 -0.04907 -0.08164 -0.06319 C -0.08177 -0.06551 -0.08229 -0.06805 -0.08294 -0.07014 C -0.08359 -0.07199 -0.08464 -0.07338 -0.08555 -0.07477 C -0.08958 -0.08032 -0.09219 -0.08171 -0.0974 -0.08426 C -0.09922 -0.08495 -0.10091 -0.08634 -0.10274 -0.08657 C -0.12201 -0.08796 -0.14128 -0.08796 -0.16055 -0.08889 C -0.16198 -0.09028 -0.16367 -0.0912 -0.16458 -0.09352 C -0.16732 -0.10139 -0.16745 -0.11296 -0.16849 -0.12153 C -0.16875 -0.12407 -0.16914 -0.12639 -0.16979 -0.1287 C -0.17096 -0.13264 -0.17305 -0.13727 -0.17513 -0.14028 C -0.1763 -0.14213 -0.17761 -0.14375 -0.17904 -0.1449 C -0.1931 -0.15602 -0.1819 -0.14375 -0.19089 -0.1544 C -0.19297 -0.1537 -0.2 -0.15231 -0.20274 -0.14953 C -0.20547 -0.14699 -0.21055 -0.14028 -0.21055 -0.14028 C -0.21107 -0.13796 -0.21133 -0.13541 -0.21198 -0.13333 C -0.21263 -0.13078 -0.21432 -0.12893 -0.21458 -0.12615 C -0.21563 -0.11551 -0.21511 -0.1044 -0.21589 -0.09352 C -0.21602 -0.09097 -0.21654 -0.08865 -0.21719 -0.08657 C -0.21875 -0.08148 -0.2194 -0.0743 -0.2224 -0.07245 C -0.22813 -0.06921 -0.225 -0.07083 -0.23164 -0.06782 L -0.27383 -0.07014 C -0.27774 -0.07037 -0.28164 -0.07199 -0.28568 -0.07245 C -0.29531 -0.07361 -0.30495 -0.07384 -0.31458 -0.07477 C -0.32031 -0.07546 -0.32591 -0.07662 -0.33164 -0.07708 C -0.3444 -0.07824 -0.35716 -0.0787 -0.36979 -0.0794 C -0.37122 -0.08009 -0.37839 -0.08194 -0.38034 -0.08426 C -0.38138 -0.08518 -0.38216 -0.08727 -0.38294 -0.08889 C -0.38346 -0.0912 -0.38372 -0.09375 -0.38425 -0.09583 C -0.38503 -0.09838 -0.38646 -0.10023 -0.38698 -0.10278 C -0.38776 -0.10694 -0.38945 -0.13356 -0.38958 -0.13565 C -0.38997 -0.14028 -0.38997 -0.14514 -0.39089 -0.14953 C -0.39141 -0.15231 -0.39662 -0.15833 -0.39753 -0.15903 C -0.40352 -0.16389 -0.40794 -0.16481 -0.41458 -0.16597 C -0.41979 -0.1669 -0.42513 -0.16759 -0.43034 -0.16828 C -0.43685 -0.18565 -0.4319 -0.1699 -0.43438 -0.21041 C -0.43451 -0.21365 -0.43464 -0.21713 -0.43568 -0.2199 C -0.44089 -0.23356 -0.44193 -0.23171 -0.45013 -0.23379 C -0.45313 -0.23472 -0.45625 -0.23588 -0.45938 -0.23611 C -0.46979 -0.23727 -0.48034 -0.23773 -0.49089 -0.23842 C -0.49492 -0.24097 -0.49805 -0.24328 -0.50274 -0.24328 C -0.50716 -0.24328 -0.51146 -0.24166 -0.51589 -0.24074 C -0.5168 -0.23935 -0.51784 -0.23796 -0.51849 -0.23611 C -0.5237 -0.22106 -0.51576 -0.23634 -0.52253 -0.22453 C -0.52331 -0.21828 -0.52396 -0.2118 -0.52513 -0.20578 C -0.52604 -0.20115 -0.52513 -0.19328 -0.52774 -0.19166 L -0.53164 -0.18935 C -0.53451 -0.17407 -0.5306 -0.18912 -0.53698 -0.18009 C -0.53815 -0.17824 -0.53828 -0.17453 -0.53958 -0.17291 C -0.54193 -0.17037 -0.54753 -0.16828 -0.54753 -0.16828 C -0.55221 -0.15555 -0.5474 -0.1662 -0.55534 -0.15671 C -0.55638 -0.15532 -0.55703 -0.15324 -0.55807 -0.15208 C -0.55925 -0.15023 -0.56081 -0.14907 -0.56198 -0.14722 C -0.5638 -0.14444 -0.56524 -0.14051 -0.56719 -0.13796 C -0.56836 -0.13657 -0.56979 -0.13634 -0.57122 -0.13565 C -0.57813 -0.12338 -0.57279 -0.13472 -0.57774 -0.1169 C -0.57852 -0.11435 -0.57969 -0.1125 -0.58034 -0.10995 C -0.58151 -0.10532 -0.58216 -0.10046 -0.58307 -0.09583 C -0.58359 -0.09282 -0.5832 -0.08889 -0.58438 -0.08657 C -0.5862 -0.08264 -0.59232 -0.08055 -0.59479 -0.0794 L -0.60534 -0.08171 C -0.61016 -0.08264 -0.61511 -0.08264 -0.61979 -0.08426 C -0.62253 -0.08495 -0.625 -0.08773 -0.62774 -0.08889 L -0.63307 -0.0912 C -0.63438 -0.09282 -0.63555 -0.09467 -0.63698 -0.09583 C -0.63815 -0.09699 -0.63984 -0.09676 -0.64089 -0.09815 C -0.65 -0.11041 -0.64505 -0.10602 -0.65013 -0.1169 C -0.6513 -0.11944 -0.65261 -0.12199 -0.65404 -0.12384 C -0.65651 -0.12731 -0.66198 -0.13333 -0.66198 -0.13333 C -0.66289 -0.13565 -0.66354 -0.13819 -0.66458 -0.14028 C -0.66836 -0.14699 -0.66823 -0.14352 -0.67253 -0.14722 C -0.67396 -0.14861 -0.675 -0.15092 -0.67643 -0.15208 C -0.67904 -0.15393 -0.68164 -0.15509 -0.68438 -0.15671 L -0.68828 -0.15903 L -0.69219 -0.16134 C -0.69583 -0.18078 -0.69037 -0.14977 -0.69492 -0.18472 C -0.69727 -0.20301 -0.69688 -0.19375 -0.70013 -0.2081 C -0.70221 -0.21759 -0.70274 -0.22222 -0.70404 -0.23148 C -0.70638 -0.26782 -0.70664 -0.26875 -0.70664 -0.32037 C -0.70664 -0.35069 -0.70664 -0.38125 -0.70534 -0.41157 C -0.70534 -0.41435 -0.70339 -0.41597 -0.70274 -0.41852 C -0.69102 -0.46574 -0.70443 -0.41713 -0.69883 -0.43727 " pathEditMode="relative" ptsTypes="AAAAAAAAAAAAAAAAAAAAAAAAAAAAAAAAAAAAAAAAAAAAAAAAAAAAAAAAAAAAAAAAAAAAAAAAAAAAAAAAAAAAAAAAA">
                                      <p:cBhvr>
                                        <p:cTn id="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" presetID="8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 animBg="1"/>
      <p:bldP spid="8" grpId="2" animBg="1"/>
      <p:bldP spid="8" grpId="4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B6EA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vál 36"/>
          <p:cNvSpPr/>
          <p:nvPr/>
        </p:nvSpPr>
        <p:spPr>
          <a:xfrm>
            <a:off x="8774176" y="289953"/>
            <a:ext cx="405176" cy="405176"/>
          </a:xfrm>
          <a:prstGeom prst="ellipse">
            <a:avLst/>
          </a:prstGeom>
          <a:gradFill>
            <a:gsLst>
              <a:gs pos="24000">
                <a:srgbClr val="FBE211"/>
              </a:gs>
              <a:gs pos="100000">
                <a:srgbClr val="FAFCA6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96252" y="0"/>
            <a:ext cx="2537187" cy="3246637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60000" flipV="1">
            <a:off x="2255414" y="-659135"/>
            <a:ext cx="7608528" cy="81157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9254538" y="4580638"/>
            <a:ext cx="405176" cy="405176"/>
          </a:xfrm>
          <a:prstGeom prst="ellipse">
            <a:avLst/>
          </a:prstGeom>
          <a:gradFill>
            <a:gsLst>
              <a:gs pos="24000">
                <a:srgbClr val="FBE211"/>
              </a:gs>
              <a:gs pos="100000">
                <a:srgbClr val="FAFCA6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u="sng" dirty="0"/>
          </a:p>
        </p:txBody>
      </p:sp>
      <p:grpSp>
        <p:nvGrpSpPr>
          <p:cNvPr id="8" name="Skupina 7"/>
          <p:cNvGrpSpPr/>
          <p:nvPr/>
        </p:nvGrpSpPr>
        <p:grpSpPr>
          <a:xfrm>
            <a:off x="8122855" y="5082488"/>
            <a:ext cx="2728025" cy="1546912"/>
            <a:chOff x="1370292" y="2842565"/>
            <a:chExt cx="3883276" cy="2255939"/>
          </a:xfrm>
        </p:grpSpPr>
        <p:pic>
          <p:nvPicPr>
            <p:cNvPr id="9" name="Picture 18" descr="Dít&amp;ecaron; v zim&amp;ecaron; oble&amp;ccaron;ení vektorový obrázek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8850" y="2842565"/>
              <a:ext cx="1428571" cy="16333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4" descr="Beach Ball, Colorful, Toy, Play, Throw, Blow, Vacation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64596" y="3156393"/>
              <a:ext cx="1487298" cy="14872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370292" y="4092733"/>
              <a:ext cx="1899301" cy="949651"/>
            </a:xfrm>
            <a:prstGeom prst="rect">
              <a:avLst/>
            </a:prstGeom>
          </p:spPr>
        </p:pic>
        <p:pic>
          <p:nvPicPr>
            <p:cNvPr id="12" name="Picture 26" descr="Cubes, Three, Objects, Red, Orange, Green, Shapes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1002" y="3853294"/>
              <a:ext cx="1532566" cy="12452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14" descr="Car, Toy Car, Toy, Fun, Automobile, Auto, Play, Blue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8692" y="3239951"/>
              <a:ext cx="1322150" cy="8552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874769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0" presetClass="pat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3.33333E-6 L -3.125E-6 3.33333E-6 C 0.00638 -0.05718 0.00131 -0.00278 0.00131 -0.1169 C 0.00131 -0.13727 0.00222 -0.15741 0.00261 -0.17778 C 0.00417 -0.25231 0.00209 -0.22292 0.00521 -0.26204 C 0.00573 -0.31111 0.00664 -0.36018 0.00664 -0.40926 C 0.00664 -0.45694 0.00599 -0.5044 0.00521 -0.55185 C 0.00495 -0.57361 0.00417 -0.56458 0.00261 -0.58009 C 0.00079 -0.59815 0.00222 -0.5919 -3.125E-6 -0.60579 C -0.00039 -0.6081 -0.00052 -0.61065 -0.0013 -0.61273 C -0.00625 -0.62593 -0.00494 -0.61458 -0.01315 -0.62454 C -0.0332 -0.64815 -0.01549 -0.62893 -0.075 -0.63148 C -0.10442 -0.63079 -0.13385 -0.63125 -0.16315 -0.62917 C -0.16679 -0.62893 -0.17018 -0.62593 -0.17369 -0.62454 C -0.17539 -0.62361 -0.17721 -0.62315 -0.1789 -0.62199 L -0.18684 -0.61736 C -0.18815 -0.61597 -0.18971 -0.61481 -0.19075 -0.61273 C -0.1957 -0.60278 -0.19557 -0.60139 -0.19739 -0.59167 C -0.19778 -0.58241 -0.19817 -0.57292 -0.19869 -0.56366 C -0.20117 -0.52477 -0.19895 -0.57917 -0.2013 -0.53079 C -0.20195 -0.51921 -0.20221 -0.50741 -0.2026 -0.49583 C -0.20221 -0.45926 -0.20208 -0.42245 -0.2013 -0.38588 C -0.2013 -0.3831 -0.19974 -0.37106 -0.19869 -0.36713 C -0.19804 -0.36458 -0.197 -0.3625 -0.19609 -0.36018 C -0.19505 -0.3544 -0.19466 -0.35069 -0.19205 -0.34606 C -0.19062 -0.34352 -0.18645 -0.33935 -0.18424 -0.33912 C -0.16927 -0.33773 -0.15442 -0.33773 -0.13945 -0.33681 L -0.10664 -0.33449 C -0.10442 -0.3338 -0.10208 -0.33356 -0.1 -0.33218 C -0.09856 -0.33125 -0.09752 -0.3287 -0.09609 -0.32755 C -0.08515 -0.31782 -0.09947 -0.3338 -0.08815 -0.32037 C -0.08463 -0.30162 -0.08515 -0.30718 -0.08815 -0.2713 C -0.08841 -0.26921 -0.08971 -0.26759 -0.09075 -0.26667 C -0.09283 -0.26505 -0.09518 -0.26505 -0.09739 -0.26435 C -0.1052 -0.26505 -0.11315 -0.26667 -0.12109 -0.26667 C -0.1802 -0.26667 -0.16367 -0.27569 -0.18684 -0.26204 C -0.18776 -0.25972 -0.18841 -0.25694 -0.18945 -0.25486 C -0.19062 -0.25301 -0.19244 -0.25231 -0.19349 -0.25023 C -0.19557 -0.24606 -0.19869 -0.23634 -0.19869 -0.23634 C -0.19921 -0.23241 -0.20169 -0.21389 -0.2026 -0.21296 C -0.2039 -0.21134 -0.2052 -0.20949 -0.20664 -0.2081 C -0.20781 -0.20718 -0.20924 -0.20648 -0.21054 -0.20579 C -0.22369 -0.19907 -0.22721 -0.20278 -0.24739 -0.20116 C -0.24961 -0.20046 -0.25182 -0.19977 -0.2539 -0.19884 C -0.25664 -0.19745 -0.25911 -0.19491 -0.26184 -0.19421 C -0.2733 -0.1912 -0.26796 -0.19282 -0.2776 -0.18958 C -0.2789 -0.18796 -0.28072 -0.18727 -0.28164 -0.18472 C -0.28307 -0.18056 -0.28424 -0.17083 -0.28424 -0.17083 C -0.28463 -0.14884 -0.28489 -0.12708 -0.28554 -0.10532 C -0.2858 -0.09745 -0.28619 -0.08958 -0.28684 -0.08194 C -0.28711 -0.0794 -0.28724 -0.07662 -0.28815 -0.075 C -0.29036 -0.07083 -0.29296 -0.0669 -0.29609 -0.06551 C -0.30768 -0.06042 -0.29947 -0.06343 -0.32109 -0.06088 C -0.32369 -0.06018 -0.3263 -0.05949 -0.3289 -0.05856 C -0.33033 -0.0581 -0.33151 -0.05648 -0.33294 -0.05625 C -0.33854 -0.05486 -0.34427 -0.05463 -0.35 -0.05393 L -0.40664 -0.05625 C -0.40846 -0.05625 -0.41002 -0.05787 -0.41184 -0.05856 C -0.41497 -0.05949 -0.41796 -0.06065 -0.42109 -0.06088 C -0.44296 -0.06227 -0.46497 -0.0625 -0.48684 -0.06319 C -0.48841 -0.09606 -0.48645 -0.08241 -0.49088 -0.10532 C -0.49127 -0.10764 -0.49114 -0.11065 -0.49218 -0.11227 C -0.49427 -0.11597 -0.49583 -0.11944 -0.49869 -0.12176 C -0.50039 -0.12292 -0.50221 -0.12315 -0.50403 -0.12407 C -0.50924 -0.12315 -0.51497 -0.12546 -0.51979 -0.12176 C -0.52265 -0.11944 -0.52408 -0.11296 -0.525 -0.10764 L -0.5276 -0.09352 C -0.52812 -0.06319 -0.52812 -0.03287 -0.52903 -0.00231 C -0.52903 3.33333E-6 -0.53033 0.00208 -0.53033 0.00463 C -0.53033 0.0125 -0.52942 0.02014 -0.52903 0.02801 C -0.52968 0.04352 -0.52981 0.05764 -0.53164 0.07245 C -0.53216 0.07685 -0.53294 0.08171 -0.53554 0.08403 C -0.53724 0.08565 -0.53906 0.08565 -0.54088 0.08657 C -0.54778 0.08565 -0.55507 0.08681 -0.56184 0.08403 C -0.56341 0.08357 -0.56406 0.07986 -0.56445 0.07708 C -0.56536 0.07176 -0.56549 0.0662 -0.56588 0.06065 C -0.5664 0.05301 -0.56653 0.04514 -0.56718 0.03727 C -0.56731 0.03495 -0.56809 0.03264 -0.56849 0.03032 C -0.57174 0.00972 -0.56796 0.03079 -0.57109 0.01389 C -0.5707 -0.00949 -0.57057 -0.03287 -0.56979 -0.05625 C -0.56966 -0.05856 -0.56888 -0.06088 -0.56849 -0.06319 C -0.56744 -0.06944 -0.5664 -0.07546 -0.56588 -0.08194 C -0.56419 -0.09861 -0.56601 -0.0919 -0.56184 -0.10301 C -0.56237 -0.11551 -0.56263 -0.12801 -0.56315 -0.14028 C -0.56432 -0.16713 -0.56549 -0.1625 -0.56315 -0.18704 C -0.56289 -0.19051 -0.56093 -0.19931 -0.55924 -0.20116 C -0.5569 -0.2037 -0.5513 -0.20579 -0.5513 -0.20579 L -0.53815 -0.20347 C -0.51718 -0.20023 -0.52734 -0.20347 -0.51445 -0.19884 C -0.50833 -0.19954 -0.50208 -0.19931 -0.49609 -0.20116 C -0.49179 -0.20255 -0.49205 -0.20833 -0.48945 -0.21296 C -0.48841 -0.21481 -0.48684 -0.21597 -0.48554 -0.21759 C -0.48463 -0.2206 -0.48359 -0.22361 -0.48294 -0.22685 C -0.4819 -0.23148 -0.4819 -0.23704 -0.48033 -0.24097 L -0.4763 -0.25023 C -0.47395 -0.2713 -0.47447 -0.26204 -0.4763 -0.29468 C -0.47643 -0.29606 -0.47786 -0.31042 -0.47903 -0.31343 C -0.47994 -0.3162 -0.48164 -0.31806 -0.48294 -0.32037 C -0.48385 -0.325 -0.4845 -0.33125 -0.48684 -0.33449 C -0.48802 -0.33611 -0.48945 -0.33611 -0.49088 -0.33681 C -0.49531 -0.34861 -0.49101 -0.34051 -0.49739 -0.34606 C -0.49882 -0.34745 -0.49987 -0.34977 -0.5013 -0.35093 C -0.5039 -0.35278 -0.50924 -0.35556 -0.50924 -0.35556 C -0.51237 -0.35463 -0.51575 -0.35579 -0.51849 -0.35324 C -0.52174 -0.35 -0.5263 -0.33912 -0.5263 -0.33912 C -0.52682 -0.33518 -0.52708 -0.33125 -0.5276 -0.32755 C -0.52799 -0.325 -0.52864 -0.32292 -0.52903 -0.32037 C -0.53294 -0.2956 -0.52669 -0.33032 -0.53294 -0.29699 L -0.53424 -0.29005 C -0.53463 -0.28773 -0.53424 -0.2838 -0.53554 -0.2831 L -0.53945 -0.28079 C -0.54231 -0.28102 -0.55989 -0.27546 -0.56315 -0.29005 C -0.56432 -0.29514 -0.56406 -0.30093 -0.56445 -0.30648 C -0.56406 -0.32199 -0.56419 -0.33773 -0.56315 -0.35324 C -0.56289 -0.35741 -0.56067 -0.36065 -0.56054 -0.36481 C -0.56028 -0.37431 -0.56132 -0.38356 -0.56184 -0.39282 C -0.5625 -0.40278 -0.5625 -0.40995 -0.56445 -0.41875 C -0.56523 -0.42176 -0.56588 -0.42523 -0.56718 -0.42801 C -0.5694 -0.4331 -0.57786 -0.44745 -0.58164 -0.44907 L -0.58684 -0.45139 C -0.59388 -0.45069 -0.60091 -0.45093 -0.60794 -0.44907 C -0.61028 -0.44838 -0.61224 -0.4456 -0.61445 -0.44444 C -0.61627 -0.44329 -0.61796 -0.44282 -0.61979 -0.44213 C -0.62239 -0.43889 -0.62461 -0.43449 -0.62773 -0.43264 C -0.63489 -0.42847 -0.62838 -0.43287 -0.63554 -0.42569 C -0.64231 -0.41875 -0.63984 -0.42361 -0.64609 -0.41389 C -0.64752 -0.41181 -0.64856 -0.40903 -0.65 -0.40694 C -0.6513 -0.40509 -0.65273 -0.40417 -0.65403 -0.40231 C -0.65586 -0.39931 -0.65729 -0.3956 -0.65924 -0.39282 C -0.66237 -0.38912 -0.66549 -0.38542 -0.66849 -0.38125 C -0.6694 -0.37986 -0.67018 -0.37801 -0.67109 -0.37662 C -0.67421 -0.37222 -0.67669 -0.37037 -0.68033 -0.36713 C -0.68072 -0.36481 -0.68099 -0.3625 -0.68164 -0.36018 C -0.68671 -0.34213 -0.68229 -0.36389 -0.68554 -0.34606 C -0.68606 -0.33843 -0.68619 -0.33056 -0.68684 -0.32268 C -0.6875 -0.31643 -0.68945 -0.30417 -0.68945 -0.30417 " pathEditMode="relative" ptsTypes="AAAAAAAAAAAAAAAAAAAAAAAAAAAAAAAAAAAAAAAAAAAAAAAAAAAAAAAAAAAAAAAAAAAAAAAAAAAAAAAAAAAAAAAAAAAAAAAAAAAAAAAAAAAAAAAAAAAAAAAAAAAAAAAAAAAAAAAA">
                                      <p:cBhvr>
                                        <p:cTn id="9" dur="1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" presetID="8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6" presetClass="emph" presetSubtype="0" fill="hold" grpId="3" nodeType="withEffect">
                                  <p:stCondLst>
                                    <p:cond delay="10000"/>
                                  </p:stCondLst>
                                  <p:childTnLst>
                                    <p:animScale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0" presetClass="path" presetSubtype="0" fill="hold" grpId="2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8.33333E-7 7.40741E-7 L -8.33333E-7 7.40741E-7 C 0.00117 0.01736 0.00273 0.03912 0.00273 0.05602 C 0.00273 0.09977 0.00221 0.14352 0.0013 0.18704 C 0.0013 0.18958 0.00039 0.1919 -8.33333E-7 0.19421 C -0.00052 0.19722 -0.00052 0.20046 -0.0013 0.20347 C -0.00195 0.20602 -0.00495 0.21342 -0.00651 0.21528 C -0.00768 0.21643 -0.00912 0.2169 -0.01042 0.21759 C -0.02396 0.21574 -0.02578 0.22292 -0.03151 0.21065 C -0.03294 0.20764 -0.03412 0.2044 -0.03542 0.20116 C -0.03594 0.19884 -0.03646 0.19653 -0.03672 0.19421 C -0.04128 0.16504 -0.03763 0.18449 -0.04076 0.16852 C -0.04115 0.15972 -0.04141 0.15116 -0.04206 0.14259 C -0.04219 0.14028 -0.04323 0.13819 -0.04336 0.13565 C -0.04414 0.11921 -0.04349 0.10278 -0.04466 0.08657 C -0.04479 0.08379 -0.04609 0.08125 -0.04727 0.0794 C -0.04883 0.07731 -0.05078 0.07616 -0.05261 0.07477 C -0.05378 0.07384 -0.05521 0.07315 -0.05651 0.07245 C -0.06042 0.07315 -0.06484 0.07153 -0.06836 0.07477 C -0.07109 0.07754 -0.07357 0.08889 -0.07357 0.08889 C -0.0806 0.12639 -0.07422 0.08958 -0.07617 0.1919 C -0.07682 0.22361 -0.07656 0.21782 -0.07878 0.23866 C -0.07748 0.28773 -0.07748 0.26991 -0.07748 0.29259 " pathEditMode="relative" ptsTypes="AAAAAAAAAAAAAAAAAAAAAAA">
                                      <p:cBhvr>
                                        <p:cTn id="17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8" presetClass="emph" presetSubtype="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Rot by="-21600000">
                                      <p:cBhvr>
                                        <p:cTn id="19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3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7" grpId="0" animBg="1"/>
      <p:bldP spid="37" grpId="1" animBg="1"/>
      <p:bldP spid="37" grpId="2" animBg="1"/>
      <p:bldP spid="37" grpId="3" animBg="1"/>
      <p:bldP spid="14" grpId="0" animBg="1"/>
      <p:bldP spid="14" grpId="1" animBg="1"/>
      <p:bldP spid="14" grpId="2" animBg="1"/>
      <p:bldP spid="14" grpId="3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61072" y="235483"/>
            <a:ext cx="3410149" cy="477236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07966" y="657201"/>
            <a:ext cx="3332906" cy="46642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81509" y="2187482"/>
            <a:ext cx="3143693" cy="402273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48128" y="1925052"/>
            <a:ext cx="3062017" cy="42851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4815" y="2351861"/>
            <a:ext cx="3072315" cy="4299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420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901958" y="-2150331"/>
            <a:ext cx="8076924" cy="11303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18743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837906" y="-987674"/>
            <a:ext cx="7064378" cy="9039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90976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379287" y="-881271"/>
            <a:ext cx="6450848" cy="9027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4705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478385" y="-994731"/>
            <a:ext cx="6545419" cy="916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29497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074844" y="-2100995"/>
            <a:ext cx="7577094" cy="1060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86806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586160" y="6504"/>
            <a:ext cx="6761366" cy="70734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5051" y="314673"/>
            <a:ext cx="4454534" cy="623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3426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4565574" y="180434"/>
            <a:ext cx="6424267" cy="641338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80434"/>
            <a:ext cx="4443719" cy="6218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3542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V="1">
            <a:off x="4925773" y="243511"/>
            <a:ext cx="6487896" cy="674108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3430" y="139877"/>
            <a:ext cx="4965026" cy="694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1648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0000">
            <a:off x="3986146" y="972951"/>
            <a:ext cx="7737908" cy="519650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8261" y="568911"/>
            <a:ext cx="4290646" cy="6004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0469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60000" flipV="1">
            <a:off x="4085274" y="-423883"/>
            <a:ext cx="7298546" cy="778511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43443"/>
            <a:ext cx="4413738" cy="5647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34244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0000">
            <a:off x="7177303" y="4227492"/>
            <a:ext cx="3602074" cy="231878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57342" y="809357"/>
            <a:ext cx="3205857" cy="282625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789611" y="543359"/>
            <a:ext cx="5171573" cy="537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2651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Kresby skřítků jsou použity se svolením autorek Yvety </a:t>
            </a:r>
            <a:r>
              <a:rPr lang="cs-CZ" dirty="0" err="1"/>
              <a:t>Šteruské</a:t>
            </a:r>
            <a:r>
              <a:rPr lang="cs-CZ" dirty="0"/>
              <a:t> a Marie </a:t>
            </a:r>
            <a:r>
              <a:rPr lang="cs-CZ" dirty="0" err="1"/>
              <a:t>Kádnerové</a:t>
            </a:r>
            <a:r>
              <a:rPr lang="cs-CZ" dirty="0"/>
              <a:t>.</a:t>
            </a:r>
          </a:p>
          <a:p>
            <a:r>
              <a:rPr lang="cs-CZ" dirty="0" smtClean="0"/>
              <a:t>Kresby autorky (labyrinty)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publicdomainvectors.org/cs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Materiál je určený k seznámení se skřítky z Nového Strašecí. Ti pomáhají zejména nejmenším dětem adaptovat se na nové prostředí - školku. Skřítek Srdíčko pomáhá dětem zvládnout základy slušného chování, skřítek </a:t>
            </a:r>
            <a:r>
              <a:rPr lang="cs-CZ" dirty="0" err="1" smtClean="0"/>
              <a:t>Pořádníček</a:t>
            </a:r>
            <a:r>
              <a:rPr lang="cs-CZ" dirty="0" smtClean="0"/>
              <a:t> je učí, že každá věc má svoje místo. Šikula si s dětmi zpívá, hraje, cvičí, tvoří</a:t>
            </a:r>
            <a:r>
              <a:rPr lang="cs-CZ" dirty="0" smtClean="0"/>
              <a:t>,.. </a:t>
            </a:r>
            <a:r>
              <a:rPr lang="cs-CZ" dirty="0" smtClean="0"/>
              <a:t>Strážníček hlídá, aby se k sobě i ostatním děti chovaly ohleduplně. Taky se s ním děti učí bezpečnostní pravidla různých provozů (doprava, </a:t>
            </a:r>
            <a:r>
              <a:rPr lang="cs-CZ" dirty="0" smtClean="0"/>
              <a:t>hry</a:t>
            </a:r>
            <a:r>
              <a:rPr lang="cs-CZ" dirty="0" smtClean="0"/>
              <a:t>…</a:t>
            </a:r>
            <a:r>
              <a:rPr lang="cs-CZ" dirty="0" smtClean="0"/>
              <a:t>). </a:t>
            </a:r>
            <a:r>
              <a:rPr lang="cs-CZ" dirty="0" smtClean="0"/>
              <a:t>A skřítek Ticháček bdí nad klidem a odpočíváním.</a:t>
            </a:r>
          </a:p>
          <a:p>
            <a:pPr marL="45720" indent="0">
              <a:buNone/>
            </a:pPr>
            <a:r>
              <a:rPr lang="cs-CZ" dirty="0" smtClean="0"/>
              <a:t>Součástí materiálu jsou pracovní listy - omalovánky a labyrinty se všemi pěti  skřítky.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3 </a:t>
            </a:r>
            <a:r>
              <a:rPr lang="cs-CZ" dirty="0" smtClean="0"/>
              <a:t>po dotyku/ kliknutí na skřítka připutuje jeho atribut pod jeho portrét.</a:t>
            </a:r>
          </a:p>
          <a:p>
            <a:r>
              <a:rPr lang="cs-CZ" dirty="0" smtClean="0"/>
              <a:t>Na snímcích č</a:t>
            </a:r>
            <a:r>
              <a:rPr lang="cs-CZ" dirty="0" smtClean="0"/>
              <a:t>. 4 </a:t>
            </a:r>
            <a:r>
              <a:rPr lang="cs-CZ" dirty="0" smtClean="0"/>
              <a:t>-</a:t>
            </a:r>
            <a:r>
              <a:rPr lang="cs-CZ" dirty="0" smtClean="0"/>
              <a:t>8 </a:t>
            </a:r>
            <a:r>
              <a:rPr lang="cs-CZ" dirty="0" smtClean="0"/>
              <a:t>jsou labyrinty, kde děti hledají spojnici mezi skřítkem a atributem. Mohou k tomu využít nástroj prezentace „pero“. Pro kontrolu se stačí dotknout atributu a nejkratší cestou se </a:t>
            </a:r>
            <a:r>
              <a:rPr lang="cs-CZ" dirty="0" err="1" smtClean="0"/>
              <a:t>prokutálí</a:t>
            </a:r>
            <a:r>
              <a:rPr lang="cs-CZ" dirty="0" smtClean="0"/>
              <a:t> kulička.</a:t>
            </a:r>
          </a:p>
          <a:p>
            <a:r>
              <a:rPr lang="cs-CZ" dirty="0" smtClean="0"/>
              <a:t>Pracovní listy (omalovánky, labyrinty) jsou určeny k tisku, při prezentaci se nezobrazují. Jsou to stejné labyrinty jako na snímcích prezentace, děti je mohou řešit zároveň s kamarádem, který hledá cestu u dotykové obrazovky.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TĚLO (BIOLOGICKÁ)</a:t>
            </a:r>
            <a:endParaRPr lang="cs-CZ" dirty="0" smtClean="0"/>
          </a:p>
          <a:p>
            <a:r>
              <a:rPr lang="cs-CZ" dirty="0" smtClean="0"/>
              <a:t>Podoblast </a:t>
            </a:r>
            <a:r>
              <a:rPr lang="cs-CZ" b="1" dirty="0" smtClean="0"/>
              <a:t>Jemná motorika, koordinace ruky a oka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držet správně tužku/pastelku; vybarvovat;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446</Words>
  <Application>Microsoft Office PowerPoint</Application>
  <PresentationFormat>Vlastní</PresentationFormat>
  <Paragraphs>53</Paragraphs>
  <Slides>26</Slides>
  <Notes>1</Notes>
  <HiddenSlides>11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Sheer Green 16x9</vt:lpstr>
      <vt:lpstr>SEZNAMKA SKŘÍTKŮ</vt:lpstr>
      <vt:lpstr>          NAŠI KAMARÁDI SKŘÍTKOVÉ          PRŮVODCI VZDĚLÁVACÍMI OBLASTMI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Použité zdroje obrázků a zvuků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2015-05-20T13:03:49Z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