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2" r:id="rId5"/>
    <p:sldId id="283" r:id="rId6"/>
    <p:sldId id="284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5"/>
    <a:srgbClr val="FEF9E7"/>
    <a:srgbClr val="FFF8D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50" d="100"/>
          <a:sy n="50" d="100"/>
        </p:scale>
        <p:origin x="1542" y="59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15. 4. 2015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15. 4. 2015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Kde bydlí zvířátka?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Logické myšlení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16224" y="5233416"/>
            <a:ext cx="5779008" cy="1158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582912" y="0"/>
            <a:ext cx="2609088" cy="1158240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6354" b="84191" l="17771" r="8538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617" t="16714" r="16280" b="16244"/>
          <a:stretch/>
        </p:blipFill>
        <p:spPr>
          <a:xfrm>
            <a:off x="2405323" y="-108299"/>
            <a:ext cx="6950513" cy="696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16224" y="5233416"/>
            <a:ext cx="5779008" cy="1158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582912" y="0"/>
            <a:ext cx="2609088" cy="1158240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780" b="92732" l="9855" r="8998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05" t="13333" r="11773" b="8169"/>
          <a:stretch/>
        </p:blipFill>
        <p:spPr>
          <a:xfrm>
            <a:off x="2343955" y="-40714"/>
            <a:ext cx="6751277" cy="6981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16224" y="5233416"/>
            <a:ext cx="5779008" cy="1158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582912" y="0"/>
            <a:ext cx="2609088" cy="1158240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94" b="94428" l="7351" r="8998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101" t="9578" r="10272" b="5728"/>
          <a:stretch/>
        </p:blipFill>
        <p:spPr>
          <a:xfrm>
            <a:off x="2171701" y="-428222"/>
            <a:ext cx="7184136" cy="7286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02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16224" y="5233416"/>
            <a:ext cx="5779008" cy="1158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582912" y="0"/>
            <a:ext cx="2609088" cy="1158240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94" b="93337" l="6624" r="89984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6" t="11111" r="11852" b="5556"/>
          <a:stretch/>
        </p:blipFill>
        <p:spPr>
          <a:xfrm>
            <a:off x="2200656" y="-223428"/>
            <a:ext cx="6300216" cy="7081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214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namalují tužkou cestu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Koordinace ruky a oka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budou kreslit cestu </a:t>
            </a:r>
            <a:r>
              <a:rPr lang="cs-CZ" dirty="0" smtClean="0"/>
              <a:t>tužkou, </a:t>
            </a:r>
            <a:r>
              <a:rPr lang="cs-CZ" dirty="0" smtClean="0"/>
              <a:t>která je součástí programu PowerPoint.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Tužku držet </a:t>
            </a:r>
            <a:r>
              <a:rPr lang="cs-CZ" dirty="0" smtClean="0"/>
              <a:t>správně</a:t>
            </a:r>
          </a:p>
          <a:p>
            <a:r>
              <a:rPr lang="cs-CZ" dirty="0"/>
              <a:t>Vést stopu tužky při </a:t>
            </a:r>
            <a:r>
              <a:rPr lang="cs-CZ" dirty="0" smtClean="0"/>
              <a:t>kresbě</a:t>
            </a:r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Odhalit podstatné a nepodstatné znaky, charakteristické znaky </a:t>
            </a:r>
            <a:r>
              <a:rPr lang="cs-CZ" dirty="0" smtClean="0"/>
              <a:t>předmětů a </a:t>
            </a:r>
            <a:r>
              <a:rPr lang="cs-CZ" dirty="0"/>
              <a:t>zvířat </a:t>
            </a:r>
          </a:p>
          <a:p>
            <a:r>
              <a:rPr lang="cs-CZ" dirty="0"/>
              <a:t>Jednoduchý problém vyřešit samostatně i ve spolupráci s kamarády, </a:t>
            </a:r>
          </a:p>
          <a:p>
            <a:r>
              <a:rPr lang="cs-CZ" dirty="0" smtClean="0"/>
              <a:t>Přemýšlet a </a:t>
            </a:r>
            <a:r>
              <a:rPr lang="cs-CZ" dirty="0"/>
              <a:t>řešit jednoduché labyrinty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244</Words>
  <Application>Microsoft Office PowerPoint</Application>
  <PresentationFormat>Širokoúhlá obrazovka</PresentationFormat>
  <Paragraphs>55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Sheer Green 16x9</vt:lpstr>
      <vt:lpstr>Kde bydlí zvířátka?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2015-04-15T09:07:42Z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