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90" r:id="rId4"/>
    <p:sldId id="291" r:id="rId5"/>
    <p:sldId id="288" r:id="rId6"/>
    <p:sldId id="289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FC78"/>
    <a:srgbClr val="FFFFFF"/>
    <a:srgbClr val="DBE9FD"/>
    <a:srgbClr val="D0E3FE"/>
    <a:srgbClr val="9DC4FD"/>
    <a:srgbClr val="FDFEE6"/>
    <a:srgbClr val="FDFEE2"/>
    <a:srgbClr val="FEF9E4"/>
    <a:srgbClr val="4BEA36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276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12. 5. 2015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12. 5. 2015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855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186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345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76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Stavíme plot k našemu domu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DC4FD"/>
            </a:gs>
            <a:gs pos="8500">
              <a:srgbClr val="B7D4FE"/>
            </a:gs>
            <a:gs pos="13750">
              <a:srgbClr val="C9DFFE"/>
            </a:gs>
            <a:gs pos="72000">
              <a:srgbClr val="B7FC78"/>
            </a:gs>
            <a:gs pos="60000">
              <a:srgbClr val="FDFE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4780113" y="23014"/>
            <a:ext cx="4010023" cy="35131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Obdélník 170"/>
          <p:cNvSpPr/>
          <p:nvPr/>
        </p:nvSpPr>
        <p:spPr>
          <a:xfrm>
            <a:off x="6725983" y="702733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0" y="6108736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2626" b="95088" l="23147" r="63211"/>
                    </a14:imgEffect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05" t="34736" r="38378" b="4913"/>
          <a:stretch/>
        </p:blipFill>
        <p:spPr>
          <a:xfrm>
            <a:off x="-64609" y="116012"/>
            <a:ext cx="4004575" cy="48965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1116" b="93269" l="35744" r="80264"/>
                    </a14:imgEffect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17" t="40821" r="23508" b="5847"/>
          <a:stretch/>
        </p:blipFill>
        <p:spPr>
          <a:xfrm>
            <a:off x="981040" y="1884257"/>
            <a:ext cx="3673642" cy="36576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0" y="4718976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8200376" y="3698537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2" name="Obdélník 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Rovnoramenný trojúhelník 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440347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3" name="Obdélník 1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Rovnoramenný trojúhelník 1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894476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6" name="Obdélník 1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695899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46" name="Obdélník 4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Rovnoramenný trojúhelník 4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5" name="Obdélník 54"/>
          <p:cNvSpPr/>
          <p:nvPr/>
        </p:nvSpPr>
        <p:spPr>
          <a:xfrm>
            <a:off x="1786170" y="416135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7" name="Skupina 56"/>
          <p:cNvGrpSpPr/>
          <p:nvPr/>
        </p:nvGrpSpPr>
        <p:grpSpPr>
          <a:xfrm>
            <a:off x="3011823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58" name="Obdélník 5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Rovnoramenný trojúhelník 5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1236005" y="3698537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67" name="Obdélník 6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Rovnoramenný trojúhelník 6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5355358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70" name="Obdélník 6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Rovnoramenný trojúhelník 7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155793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73" name="Obdélník 7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Rovnoramenný trojúhelník 7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>
            <a:off x="3555716" y="3739473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76" name="Obdélník 7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Rovnoramenný trojúhelník 7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1" name="Obdélník 110"/>
          <p:cNvSpPr/>
          <p:nvPr/>
        </p:nvSpPr>
        <p:spPr>
          <a:xfrm>
            <a:off x="6723977" y="709613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bdélník 113"/>
          <p:cNvSpPr/>
          <p:nvPr/>
        </p:nvSpPr>
        <p:spPr>
          <a:xfrm>
            <a:off x="6731207" y="69402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Obdélník 116"/>
          <p:cNvSpPr/>
          <p:nvPr/>
        </p:nvSpPr>
        <p:spPr>
          <a:xfrm>
            <a:off x="4099127" y="418401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bdélník 122"/>
          <p:cNvSpPr/>
          <p:nvPr/>
        </p:nvSpPr>
        <p:spPr>
          <a:xfrm>
            <a:off x="6954025" y="416135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25" name="Skupina 124"/>
          <p:cNvGrpSpPr/>
          <p:nvPr/>
        </p:nvGrpSpPr>
        <p:grpSpPr>
          <a:xfrm>
            <a:off x="8784756" y="371279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26" name="Obdélník 12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7" name="Rovnoramenný trojúhelník 12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5448413" y="202774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29" name="Obdélník 128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0" name="Rovnoramenný trojúhelník 12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2" name="Obdélník 131"/>
          <p:cNvSpPr/>
          <p:nvPr/>
        </p:nvSpPr>
        <p:spPr>
          <a:xfrm>
            <a:off x="9340484" y="416135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4" name="Skupina 133"/>
          <p:cNvGrpSpPr/>
          <p:nvPr/>
        </p:nvGrpSpPr>
        <p:grpSpPr>
          <a:xfrm>
            <a:off x="11681914" y="3739473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35" name="Obdélník 134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6" name="Rovnoramenný trojúhelník 13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7" name="Skupina 136"/>
          <p:cNvGrpSpPr/>
          <p:nvPr/>
        </p:nvGrpSpPr>
        <p:grpSpPr>
          <a:xfrm>
            <a:off x="11158430" y="3721197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38" name="Obdélník 137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9" name="Rovnoramenný trojúhelník 13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0" name="Skupina 139"/>
          <p:cNvGrpSpPr/>
          <p:nvPr/>
        </p:nvGrpSpPr>
        <p:grpSpPr>
          <a:xfrm>
            <a:off x="10573316" y="3722331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41" name="Obdélník 140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2" name="Rovnoramenný trojúhelník 14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3" name="Skupina 142"/>
          <p:cNvGrpSpPr/>
          <p:nvPr/>
        </p:nvGrpSpPr>
        <p:grpSpPr>
          <a:xfrm>
            <a:off x="5447737" y="214717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44" name="Obdélník 143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5" name="Rovnoramenný trojúhelník 144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6" name="Skupina 145"/>
          <p:cNvGrpSpPr/>
          <p:nvPr/>
        </p:nvGrpSpPr>
        <p:grpSpPr>
          <a:xfrm>
            <a:off x="5444510" y="241038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47" name="Obdélník 146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8" name="Rovnoramenný trojúhelník 14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9" name="Skupina 148"/>
          <p:cNvGrpSpPr/>
          <p:nvPr/>
        </p:nvGrpSpPr>
        <p:grpSpPr>
          <a:xfrm>
            <a:off x="5461707" y="229902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50" name="Obdélník 149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1" name="Rovnoramenný trojúhelník 15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5" name="Skupina 154"/>
          <p:cNvGrpSpPr/>
          <p:nvPr/>
        </p:nvGrpSpPr>
        <p:grpSpPr>
          <a:xfrm>
            <a:off x="5441369" y="238839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56" name="Obdélník 155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7" name="Rovnoramenný trojúhelník 15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8" name="Skupina 157"/>
          <p:cNvGrpSpPr/>
          <p:nvPr/>
        </p:nvGrpSpPr>
        <p:grpSpPr>
          <a:xfrm>
            <a:off x="5445731" y="228079"/>
            <a:ext cx="396943" cy="3040867"/>
            <a:chOff x="11145077" y="3074504"/>
            <a:chExt cx="396943" cy="3656989"/>
          </a:xfrm>
          <a:blipFill>
            <a:blip r:embed="rId9"/>
            <a:tile tx="0" ty="0" sx="100000" sy="100000" flip="none" algn="tl"/>
          </a:blipFill>
        </p:grpSpPr>
        <p:sp>
          <p:nvSpPr>
            <p:cNvPr id="159" name="Obdélník 158"/>
            <p:cNvSpPr/>
            <p:nvPr/>
          </p:nvSpPr>
          <p:spPr>
            <a:xfrm>
              <a:off x="11157707" y="3630486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0" name="Rovnoramenný trojúhelník 15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1" name="Skupina 160"/>
          <p:cNvGrpSpPr/>
          <p:nvPr/>
        </p:nvGrpSpPr>
        <p:grpSpPr>
          <a:xfrm>
            <a:off x="5452685" y="215244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62" name="Obdélník 161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3" name="Rovnoramenný trojúhelník 16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65" name="Obdélník 164"/>
          <p:cNvSpPr/>
          <p:nvPr/>
        </p:nvSpPr>
        <p:spPr>
          <a:xfrm>
            <a:off x="6747803" y="693111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Obdélník 167"/>
          <p:cNvSpPr/>
          <p:nvPr/>
        </p:nvSpPr>
        <p:spPr>
          <a:xfrm>
            <a:off x="6733749" y="702733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Obdélník 173"/>
          <p:cNvSpPr/>
          <p:nvPr/>
        </p:nvSpPr>
        <p:spPr>
          <a:xfrm>
            <a:off x="6725983" y="701819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Obdélník 174"/>
          <p:cNvSpPr/>
          <p:nvPr/>
        </p:nvSpPr>
        <p:spPr>
          <a:xfrm>
            <a:off x="6732365" y="708699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Obdélník 175"/>
          <p:cNvSpPr/>
          <p:nvPr/>
        </p:nvSpPr>
        <p:spPr>
          <a:xfrm>
            <a:off x="6729823" y="708699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7" name="Obdélník 176"/>
          <p:cNvSpPr/>
          <p:nvPr/>
        </p:nvSpPr>
        <p:spPr>
          <a:xfrm>
            <a:off x="6739830" y="707785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78" name="Skupina 177"/>
          <p:cNvGrpSpPr/>
          <p:nvPr/>
        </p:nvGrpSpPr>
        <p:grpSpPr>
          <a:xfrm>
            <a:off x="5442106" y="229914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79" name="Obdélník 178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0" name="Rovnoramenný trojúhelník 17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1" name="Skupina 180"/>
          <p:cNvGrpSpPr/>
          <p:nvPr/>
        </p:nvGrpSpPr>
        <p:grpSpPr>
          <a:xfrm>
            <a:off x="5455227" y="225433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82" name="Obdélník 181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3" name="Rovnoramenný trojúhelník 18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4" name="Skupina 183"/>
          <p:cNvGrpSpPr/>
          <p:nvPr/>
        </p:nvGrpSpPr>
        <p:grpSpPr>
          <a:xfrm>
            <a:off x="5449571" y="225433"/>
            <a:ext cx="384313" cy="3041375"/>
            <a:chOff x="11145077" y="3074504"/>
            <a:chExt cx="384313" cy="3657600"/>
          </a:xfrm>
          <a:blipFill>
            <a:blip r:embed="rId9"/>
            <a:tile tx="0" ty="0" sx="100000" sy="100000" flip="none" algn="tl"/>
          </a:blipFill>
        </p:grpSpPr>
        <p:sp>
          <p:nvSpPr>
            <p:cNvPr id="185" name="Obdélník 184"/>
            <p:cNvSpPr/>
            <p:nvPr/>
          </p:nvSpPr>
          <p:spPr>
            <a:xfrm>
              <a:off x="11145077" y="3631097"/>
              <a:ext cx="384313" cy="310100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6" name="Rovnoramenný trojúhelník 18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87" name="Obdélník 186"/>
          <p:cNvSpPr/>
          <p:nvPr/>
        </p:nvSpPr>
        <p:spPr>
          <a:xfrm>
            <a:off x="6730981" y="697922"/>
            <a:ext cx="1100330" cy="25785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63" name="Obdélník 62"/>
          <p:cNvSpPr/>
          <p:nvPr/>
        </p:nvSpPr>
        <p:spPr>
          <a:xfrm>
            <a:off x="9169069" y="9652"/>
            <a:ext cx="3022931" cy="14153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0" dur="indefinite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1" dur="indefinite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4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5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00"/>
                            </p:stCondLst>
                            <p:childTnLst>
                              <p:par>
                                <p:cTn id="2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4" dur="indefinite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5" dur="indefinite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4" dur="indefinite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5" dur="indefinite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256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7" fill="hold">
                      <p:stCondLst>
                        <p:cond delay="0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"/>
                            </p:stCondLst>
                            <p:childTnLst>
                              <p:par>
                                <p:cTn id="2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000"/>
                            </p:stCondLst>
                            <p:childTnLst>
                              <p:par>
                                <p:cTn id="2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6" dur="indefinite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7" dur="indefinite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0" dur="indefinite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1" dur="indefinite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</p:childTnLst>
        </p:cTn>
      </p:par>
    </p:tnLst>
    <p:bldLst>
      <p:bldP spid="171" grpId="0" animBg="1"/>
      <p:bldP spid="171" grpId="1" animBg="1"/>
      <p:bldP spid="171" grpId="2" animBg="1"/>
      <p:bldP spid="111" grpId="0" animBg="1"/>
      <p:bldP spid="111" grpId="1" animBg="1"/>
      <p:bldP spid="111" grpId="2" animBg="1"/>
      <p:bldP spid="114" grpId="0" animBg="1"/>
      <p:bldP spid="114" grpId="1" animBg="1"/>
      <p:bldP spid="123" grpId="0" animBg="1"/>
      <p:bldP spid="132" grpId="0" animBg="1"/>
      <p:bldP spid="165" grpId="0" animBg="1"/>
      <p:bldP spid="165" grpId="1" animBg="1"/>
      <p:bldP spid="168" grpId="0" animBg="1"/>
      <p:bldP spid="168" grpId="1" animBg="1"/>
      <p:bldP spid="168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6" grpId="0" animBg="1"/>
      <p:bldP spid="176" grpId="1" animBg="1"/>
      <p:bldP spid="176" grpId="2" animBg="1"/>
      <p:bldP spid="177" grpId="0" animBg="1"/>
      <p:bldP spid="177" grpId="1" animBg="1"/>
      <p:bldP spid="177" grpId="2" animBg="1"/>
      <p:bldP spid="187" grpId="0" animBg="1"/>
      <p:bldP spid="187" grpId="1" animBg="1"/>
      <p:bldP spid="187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DC4FD"/>
            </a:gs>
            <a:gs pos="11250">
              <a:srgbClr val="D6E6FE"/>
            </a:gs>
            <a:gs pos="7500">
              <a:srgbClr val="DBE9FD"/>
            </a:gs>
            <a:gs pos="62000">
              <a:srgbClr val="EBF3FF"/>
            </a:gs>
            <a:gs pos="74000">
              <a:srgbClr val="B7FC7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1" name="Obdélník 110"/>
          <p:cNvSpPr/>
          <p:nvPr/>
        </p:nvSpPr>
        <p:spPr>
          <a:xfrm>
            <a:off x="9169069" y="9652"/>
            <a:ext cx="3022931" cy="14153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0" y="6108736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26" b="95088" l="23147" r="63211"/>
                    </a14:imgEffect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05" t="34736" r="38378" b="4913"/>
          <a:stretch/>
        </p:blipFill>
        <p:spPr>
          <a:xfrm>
            <a:off x="175969" y="0"/>
            <a:ext cx="4004575" cy="48965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116" b="93269" l="35744" r="80264"/>
                    </a14:imgEffect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17" t="40821" r="23508" b="5847"/>
          <a:stretch/>
        </p:blipFill>
        <p:spPr>
          <a:xfrm>
            <a:off x="1773084" y="1238991"/>
            <a:ext cx="3673642" cy="36576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0" y="4836098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6738632" y="3979572"/>
            <a:ext cx="704869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2" name="Obdélník 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Rovnoramenný trojúhelník 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214037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3" name="Obdélník 1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Rovnoramenný trojúhelník 1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689442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6" name="Obdélník 1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27907" y="3979572"/>
            <a:ext cx="932318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46" name="Obdélník 4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Rovnoramenný trojúhelník 4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198323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55" name="Obdélník 5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Rovnoramenný trojúhelník 5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720734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58" name="Obdélník 5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Rovnoramenný trojúhelník 5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3194058" y="4009931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67" name="Obdélník 6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Rovnoramenný trojúhelník 6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3748100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70" name="Obdélník 6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Rovnoramenný trojúhelník 7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4314450" y="3979572"/>
            <a:ext cx="1192955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73" name="Obdélník 7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Rovnoramenný trojúhelník 7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>
            <a:off x="2274001" y="4007088"/>
            <a:ext cx="739506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76" name="Obdélník 7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Rovnoramenný trojúhelník 7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0" name="Obdélník 109"/>
          <p:cNvSpPr/>
          <p:nvPr/>
        </p:nvSpPr>
        <p:spPr>
          <a:xfrm>
            <a:off x="9243188" y="35082"/>
            <a:ext cx="2914053" cy="2477221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2" name="Skupina 111"/>
          <p:cNvGrpSpPr/>
          <p:nvPr/>
        </p:nvGrpSpPr>
        <p:grpSpPr>
          <a:xfrm>
            <a:off x="8649426" y="3979572"/>
            <a:ext cx="932318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13" name="Obdélník 11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4" name="Rovnoramenný trojúhelník 11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5" name="Skupina 114"/>
          <p:cNvGrpSpPr/>
          <p:nvPr/>
        </p:nvGrpSpPr>
        <p:grpSpPr>
          <a:xfrm>
            <a:off x="7630234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16" name="Obdélník 11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7" name="Rovnoramenný trojúhelník 11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8" name="Skupina 117"/>
          <p:cNvGrpSpPr/>
          <p:nvPr/>
        </p:nvGrpSpPr>
        <p:grpSpPr>
          <a:xfrm>
            <a:off x="8139830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19" name="Obdélník 11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0" name="Rovnoramenný trojúhelník 11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1" name="Skupina 120"/>
          <p:cNvGrpSpPr/>
          <p:nvPr/>
        </p:nvGrpSpPr>
        <p:grpSpPr>
          <a:xfrm>
            <a:off x="9707027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22" name="Obdélník 12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3" name="Rovnoramenný trojúhelník 12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4" name="Skupina 123"/>
          <p:cNvGrpSpPr/>
          <p:nvPr/>
        </p:nvGrpSpPr>
        <p:grpSpPr>
          <a:xfrm>
            <a:off x="10247760" y="3979572"/>
            <a:ext cx="384313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25" name="Obdélník 12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Rovnoramenný trojúhelník 12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7" name="Skupina 126"/>
          <p:cNvGrpSpPr/>
          <p:nvPr/>
        </p:nvGrpSpPr>
        <p:grpSpPr>
          <a:xfrm>
            <a:off x="10815559" y="3979572"/>
            <a:ext cx="1192955" cy="2798398"/>
            <a:chOff x="11145077" y="3074504"/>
            <a:chExt cx="384313" cy="3657600"/>
          </a:xfrm>
          <a:blipFill>
            <a:blip r:embed="rId7"/>
            <a:tile tx="0" ty="0" sx="100000" sy="100000" flip="none" algn="tl"/>
          </a:blipFill>
        </p:grpSpPr>
        <p:sp>
          <p:nvSpPr>
            <p:cNvPr id="128" name="Obdélník 12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9" name="Rovnoramenný trojúhelník 12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3" name="Skupina 152"/>
          <p:cNvGrpSpPr/>
          <p:nvPr/>
        </p:nvGrpSpPr>
        <p:grpSpPr>
          <a:xfrm>
            <a:off x="10199167" y="170587"/>
            <a:ext cx="498868" cy="518868"/>
            <a:chOff x="5415043" y="424429"/>
            <a:chExt cx="498868" cy="518868"/>
          </a:xfrm>
        </p:grpSpPr>
        <p:sp>
          <p:nvSpPr>
            <p:cNvPr id="9" name="Ovál 8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52" name="Skupina 15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64" name="Přímá spojnice 63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Přímá spojnice 129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4" name="Skupina 153"/>
          <p:cNvGrpSpPr/>
          <p:nvPr/>
        </p:nvGrpSpPr>
        <p:grpSpPr>
          <a:xfrm>
            <a:off x="10081087" y="1141963"/>
            <a:ext cx="498868" cy="518868"/>
            <a:chOff x="5415043" y="424429"/>
            <a:chExt cx="498868" cy="518868"/>
          </a:xfrm>
        </p:grpSpPr>
        <p:sp>
          <p:nvSpPr>
            <p:cNvPr id="155" name="Ovál 15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56" name="Skupina 15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57" name="Přímá spojnice 15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Přímá spojnice 15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9" name="Skupina 158"/>
          <p:cNvGrpSpPr/>
          <p:nvPr/>
        </p:nvGrpSpPr>
        <p:grpSpPr>
          <a:xfrm>
            <a:off x="10418473" y="1041196"/>
            <a:ext cx="498868" cy="518868"/>
            <a:chOff x="5415043" y="424429"/>
            <a:chExt cx="498868" cy="518868"/>
          </a:xfrm>
        </p:grpSpPr>
        <p:sp>
          <p:nvSpPr>
            <p:cNvPr id="160" name="Ovál 15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61" name="Skupina 16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62" name="Přímá spojnice 16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Přímá spojnice 16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4" name="Skupina 163"/>
          <p:cNvGrpSpPr/>
          <p:nvPr/>
        </p:nvGrpSpPr>
        <p:grpSpPr>
          <a:xfrm>
            <a:off x="9719206" y="1105058"/>
            <a:ext cx="498868" cy="518868"/>
            <a:chOff x="5415043" y="424429"/>
            <a:chExt cx="498868" cy="518868"/>
          </a:xfrm>
        </p:grpSpPr>
        <p:sp>
          <p:nvSpPr>
            <p:cNvPr id="165" name="Ovál 16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66" name="Skupina 16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67" name="Přímá spojnice 16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Přímá spojnice 16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9" name="Skupina 168"/>
          <p:cNvGrpSpPr/>
          <p:nvPr/>
        </p:nvGrpSpPr>
        <p:grpSpPr>
          <a:xfrm>
            <a:off x="10391495" y="1770317"/>
            <a:ext cx="498868" cy="518868"/>
            <a:chOff x="5415043" y="424429"/>
            <a:chExt cx="498868" cy="518868"/>
          </a:xfrm>
        </p:grpSpPr>
        <p:sp>
          <p:nvSpPr>
            <p:cNvPr id="170" name="Ovál 16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71" name="Skupina 17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72" name="Přímá spojnice 17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Přímá spojnice 17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" name="Skupina 173"/>
          <p:cNvGrpSpPr/>
          <p:nvPr/>
        </p:nvGrpSpPr>
        <p:grpSpPr>
          <a:xfrm>
            <a:off x="9859194" y="319590"/>
            <a:ext cx="498868" cy="518868"/>
            <a:chOff x="5415043" y="424429"/>
            <a:chExt cx="498868" cy="518868"/>
          </a:xfrm>
        </p:grpSpPr>
        <p:sp>
          <p:nvSpPr>
            <p:cNvPr id="175" name="Ovál 17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76" name="Skupina 17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77" name="Přímá spojnice 17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Přímá spojnice 17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9" name="Skupina 178"/>
          <p:cNvGrpSpPr/>
          <p:nvPr/>
        </p:nvGrpSpPr>
        <p:grpSpPr>
          <a:xfrm>
            <a:off x="9593340" y="235268"/>
            <a:ext cx="498868" cy="518868"/>
            <a:chOff x="5415043" y="424429"/>
            <a:chExt cx="498868" cy="518868"/>
          </a:xfrm>
        </p:grpSpPr>
        <p:sp>
          <p:nvSpPr>
            <p:cNvPr id="180" name="Ovál 17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81" name="Skupina 18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82" name="Přímá spojnice 18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Přímá spojnice 18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4" name="Skupina 183"/>
          <p:cNvGrpSpPr/>
          <p:nvPr/>
        </p:nvGrpSpPr>
        <p:grpSpPr>
          <a:xfrm>
            <a:off x="10434387" y="954758"/>
            <a:ext cx="283700" cy="284233"/>
            <a:chOff x="5415043" y="424429"/>
            <a:chExt cx="498868" cy="518868"/>
          </a:xfrm>
        </p:grpSpPr>
        <p:sp>
          <p:nvSpPr>
            <p:cNvPr id="185" name="Ovál 18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86" name="Skupina 18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87" name="Přímá spojnice 18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Přímá spojnice 18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9" name="Skupina 188"/>
          <p:cNvGrpSpPr/>
          <p:nvPr/>
        </p:nvGrpSpPr>
        <p:grpSpPr>
          <a:xfrm>
            <a:off x="11113809" y="312173"/>
            <a:ext cx="428294" cy="393586"/>
            <a:chOff x="5415043" y="424429"/>
            <a:chExt cx="498868" cy="518868"/>
          </a:xfrm>
        </p:grpSpPr>
        <p:sp>
          <p:nvSpPr>
            <p:cNvPr id="190" name="Ovál 18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91" name="Skupina 19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92" name="Přímá spojnice 19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Přímá spojnice 19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4" name="Skupina 193"/>
          <p:cNvGrpSpPr/>
          <p:nvPr/>
        </p:nvGrpSpPr>
        <p:grpSpPr>
          <a:xfrm>
            <a:off x="6854105" y="4585189"/>
            <a:ext cx="473922" cy="490263"/>
            <a:chOff x="5415043" y="424429"/>
            <a:chExt cx="498868" cy="518868"/>
          </a:xfrm>
        </p:grpSpPr>
        <p:sp>
          <p:nvSpPr>
            <p:cNvPr id="195" name="Ovál 19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96" name="Skupina 19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197" name="Přímá spojnice 19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Přímá spojnice 19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9" name="Skupina 198"/>
          <p:cNvGrpSpPr/>
          <p:nvPr/>
        </p:nvGrpSpPr>
        <p:grpSpPr>
          <a:xfrm>
            <a:off x="4549265" y="4497051"/>
            <a:ext cx="754080" cy="742189"/>
            <a:chOff x="5415043" y="424429"/>
            <a:chExt cx="498868" cy="518868"/>
          </a:xfrm>
        </p:grpSpPr>
        <p:sp>
          <p:nvSpPr>
            <p:cNvPr id="200" name="Ovál 19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01" name="Skupina 20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02" name="Přímá spojnice 20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Přímá spojnice 20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4" name="Skupina 203"/>
          <p:cNvGrpSpPr/>
          <p:nvPr/>
        </p:nvGrpSpPr>
        <p:grpSpPr>
          <a:xfrm>
            <a:off x="10898939" y="367348"/>
            <a:ext cx="712288" cy="639945"/>
            <a:chOff x="5415043" y="424429"/>
            <a:chExt cx="498868" cy="518868"/>
          </a:xfrm>
        </p:grpSpPr>
        <p:sp>
          <p:nvSpPr>
            <p:cNvPr id="205" name="Ovál 20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06" name="Skupina 20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07" name="Přímá spojnice 20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Přímá spojnice 20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9" name="Skupina 208"/>
          <p:cNvGrpSpPr/>
          <p:nvPr/>
        </p:nvGrpSpPr>
        <p:grpSpPr>
          <a:xfrm>
            <a:off x="336745" y="5915982"/>
            <a:ext cx="498868" cy="518868"/>
            <a:chOff x="5415043" y="424429"/>
            <a:chExt cx="498868" cy="518868"/>
          </a:xfrm>
        </p:grpSpPr>
        <p:sp>
          <p:nvSpPr>
            <p:cNvPr id="210" name="Ovál 20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11" name="Skupina 21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12" name="Přímá spojnice 21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Přímá spojnice 21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4" name="Skupina 213"/>
          <p:cNvGrpSpPr/>
          <p:nvPr/>
        </p:nvGrpSpPr>
        <p:grpSpPr>
          <a:xfrm>
            <a:off x="354657" y="4593064"/>
            <a:ext cx="498868" cy="518868"/>
            <a:chOff x="5415043" y="424429"/>
            <a:chExt cx="498868" cy="518868"/>
          </a:xfrm>
        </p:grpSpPr>
        <p:sp>
          <p:nvSpPr>
            <p:cNvPr id="215" name="Ovál 21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16" name="Skupina 21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17" name="Přímá spojnice 21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Přímá spojnice 21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9" name="Skupina 218"/>
          <p:cNvGrpSpPr/>
          <p:nvPr/>
        </p:nvGrpSpPr>
        <p:grpSpPr>
          <a:xfrm>
            <a:off x="9591600" y="1493579"/>
            <a:ext cx="754080" cy="742189"/>
            <a:chOff x="5415043" y="424429"/>
            <a:chExt cx="498868" cy="518868"/>
          </a:xfrm>
        </p:grpSpPr>
        <p:sp>
          <p:nvSpPr>
            <p:cNvPr id="220" name="Ovál 21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21" name="Skupina 22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22" name="Přímá spojnice 22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Přímá spojnice 22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4" name="Skupina 223"/>
          <p:cNvGrpSpPr/>
          <p:nvPr/>
        </p:nvGrpSpPr>
        <p:grpSpPr>
          <a:xfrm>
            <a:off x="3803087" y="4736662"/>
            <a:ext cx="283700" cy="284233"/>
            <a:chOff x="5415043" y="424429"/>
            <a:chExt cx="498868" cy="518868"/>
          </a:xfrm>
        </p:grpSpPr>
        <p:sp>
          <p:nvSpPr>
            <p:cNvPr id="225" name="Ovál 22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26" name="Skupina 22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27" name="Přímá spojnice 22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Přímá spojnice 22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9" name="Skupina 228"/>
          <p:cNvGrpSpPr/>
          <p:nvPr/>
        </p:nvGrpSpPr>
        <p:grpSpPr>
          <a:xfrm>
            <a:off x="6276839" y="4696772"/>
            <a:ext cx="283700" cy="284233"/>
            <a:chOff x="5415043" y="424429"/>
            <a:chExt cx="498868" cy="518868"/>
          </a:xfrm>
        </p:grpSpPr>
        <p:sp>
          <p:nvSpPr>
            <p:cNvPr id="230" name="Ovál 22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31" name="Skupina 23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32" name="Přímá spojnice 23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Přímá spojnice 23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4" name="Skupina 233"/>
          <p:cNvGrpSpPr/>
          <p:nvPr/>
        </p:nvGrpSpPr>
        <p:grpSpPr>
          <a:xfrm>
            <a:off x="6245595" y="6007873"/>
            <a:ext cx="283700" cy="284233"/>
            <a:chOff x="5415043" y="424429"/>
            <a:chExt cx="498868" cy="518868"/>
          </a:xfrm>
        </p:grpSpPr>
        <p:sp>
          <p:nvSpPr>
            <p:cNvPr id="235" name="Ovál 23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36" name="Skupina 23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37" name="Přímá spojnice 23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Přímá spojnice 23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9" name="Skupina 238"/>
          <p:cNvGrpSpPr/>
          <p:nvPr/>
        </p:nvGrpSpPr>
        <p:grpSpPr>
          <a:xfrm>
            <a:off x="5742220" y="4688203"/>
            <a:ext cx="283700" cy="284233"/>
            <a:chOff x="5415043" y="424429"/>
            <a:chExt cx="498868" cy="518868"/>
          </a:xfrm>
        </p:grpSpPr>
        <p:sp>
          <p:nvSpPr>
            <p:cNvPr id="240" name="Ovál 23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41" name="Skupina 24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42" name="Přímá spojnice 24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Přímá spojnice 24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4" name="Skupina 243"/>
          <p:cNvGrpSpPr/>
          <p:nvPr/>
        </p:nvGrpSpPr>
        <p:grpSpPr>
          <a:xfrm>
            <a:off x="10341314" y="6019628"/>
            <a:ext cx="283700" cy="284233"/>
            <a:chOff x="5415043" y="424429"/>
            <a:chExt cx="498868" cy="518868"/>
          </a:xfrm>
        </p:grpSpPr>
        <p:sp>
          <p:nvSpPr>
            <p:cNvPr id="245" name="Ovál 24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46" name="Skupina 24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47" name="Přímá spojnice 24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Přímá spojnice 24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9" name="Skupina 248"/>
          <p:cNvGrpSpPr/>
          <p:nvPr/>
        </p:nvGrpSpPr>
        <p:grpSpPr>
          <a:xfrm>
            <a:off x="10293072" y="4742425"/>
            <a:ext cx="283700" cy="284233"/>
            <a:chOff x="5415043" y="424429"/>
            <a:chExt cx="498868" cy="518868"/>
          </a:xfrm>
        </p:grpSpPr>
        <p:sp>
          <p:nvSpPr>
            <p:cNvPr id="250" name="Ovál 24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51" name="Skupina 25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52" name="Přímá spojnice 25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Přímá spojnice 25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4" name="Skupina 253"/>
          <p:cNvGrpSpPr/>
          <p:nvPr/>
        </p:nvGrpSpPr>
        <p:grpSpPr>
          <a:xfrm>
            <a:off x="9774498" y="6007873"/>
            <a:ext cx="283700" cy="284233"/>
            <a:chOff x="5415043" y="424429"/>
            <a:chExt cx="498868" cy="518868"/>
          </a:xfrm>
        </p:grpSpPr>
        <p:sp>
          <p:nvSpPr>
            <p:cNvPr id="255" name="Ovál 25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56" name="Skupina 25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57" name="Přímá spojnice 25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Přímá spojnice 25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9" name="Skupina 258"/>
          <p:cNvGrpSpPr/>
          <p:nvPr/>
        </p:nvGrpSpPr>
        <p:grpSpPr>
          <a:xfrm>
            <a:off x="7651692" y="4688203"/>
            <a:ext cx="283700" cy="284233"/>
            <a:chOff x="5415043" y="424429"/>
            <a:chExt cx="498868" cy="518868"/>
          </a:xfrm>
        </p:grpSpPr>
        <p:sp>
          <p:nvSpPr>
            <p:cNvPr id="260" name="Ovál 25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61" name="Skupina 26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62" name="Přímá spojnice 26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Přímá spojnice 26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64" name="Skupina 263"/>
          <p:cNvGrpSpPr/>
          <p:nvPr/>
        </p:nvGrpSpPr>
        <p:grpSpPr>
          <a:xfrm>
            <a:off x="7678692" y="5956916"/>
            <a:ext cx="283700" cy="284233"/>
            <a:chOff x="5415043" y="424429"/>
            <a:chExt cx="498868" cy="518868"/>
          </a:xfrm>
        </p:grpSpPr>
        <p:sp>
          <p:nvSpPr>
            <p:cNvPr id="265" name="Ovál 26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66" name="Skupina 26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67" name="Přímá spojnice 26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Přímá spojnice 26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69" name="Skupina 268"/>
          <p:cNvGrpSpPr/>
          <p:nvPr/>
        </p:nvGrpSpPr>
        <p:grpSpPr>
          <a:xfrm>
            <a:off x="8176803" y="4705532"/>
            <a:ext cx="283700" cy="284233"/>
            <a:chOff x="5415043" y="424429"/>
            <a:chExt cx="498868" cy="518868"/>
          </a:xfrm>
        </p:grpSpPr>
        <p:sp>
          <p:nvSpPr>
            <p:cNvPr id="270" name="Ovál 26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71" name="Skupina 27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72" name="Přímá spojnice 27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Přímá spojnice 27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4" name="Skupina 273"/>
          <p:cNvGrpSpPr/>
          <p:nvPr/>
        </p:nvGrpSpPr>
        <p:grpSpPr>
          <a:xfrm>
            <a:off x="3251625" y="4701466"/>
            <a:ext cx="283700" cy="284233"/>
            <a:chOff x="5415043" y="424429"/>
            <a:chExt cx="498868" cy="518868"/>
          </a:xfrm>
        </p:grpSpPr>
        <p:sp>
          <p:nvSpPr>
            <p:cNvPr id="275" name="Ovál 27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76" name="Skupina 27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77" name="Přímá spojnice 27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Přímá spojnice 27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9" name="Skupina 278"/>
          <p:cNvGrpSpPr/>
          <p:nvPr/>
        </p:nvGrpSpPr>
        <p:grpSpPr>
          <a:xfrm>
            <a:off x="3277635" y="5962611"/>
            <a:ext cx="283700" cy="284233"/>
            <a:chOff x="5415043" y="424429"/>
            <a:chExt cx="498868" cy="518868"/>
          </a:xfrm>
        </p:grpSpPr>
        <p:sp>
          <p:nvSpPr>
            <p:cNvPr id="280" name="Ovál 27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81" name="Skupina 28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82" name="Přímá spojnice 28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Přímá spojnice 28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4" name="Skupina 283"/>
          <p:cNvGrpSpPr/>
          <p:nvPr/>
        </p:nvGrpSpPr>
        <p:grpSpPr>
          <a:xfrm>
            <a:off x="3799528" y="5984207"/>
            <a:ext cx="283700" cy="284233"/>
            <a:chOff x="5415043" y="424429"/>
            <a:chExt cx="498868" cy="518868"/>
          </a:xfrm>
        </p:grpSpPr>
        <p:sp>
          <p:nvSpPr>
            <p:cNvPr id="285" name="Ovál 28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86" name="Skupina 28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87" name="Přímá spojnice 28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Přímá spojnice 28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9" name="Skupina 288"/>
          <p:cNvGrpSpPr/>
          <p:nvPr/>
        </p:nvGrpSpPr>
        <p:grpSpPr>
          <a:xfrm>
            <a:off x="1230737" y="4673010"/>
            <a:ext cx="283700" cy="284233"/>
            <a:chOff x="5415043" y="424429"/>
            <a:chExt cx="498868" cy="518868"/>
          </a:xfrm>
        </p:grpSpPr>
        <p:sp>
          <p:nvSpPr>
            <p:cNvPr id="290" name="Ovál 28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91" name="Skupina 29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92" name="Přímá spojnice 29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Přímá spojnice 29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4" name="Skupina 293"/>
          <p:cNvGrpSpPr/>
          <p:nvPr/>
        </p:nvGrpSpPr>
        <p:grpSpPr>
          <a:xfrm>
            <a:off x="1253548" y="6007873"/>
            <a:ext cx="283700" cy="284233"/>
            <a:chOff x="5415043" y="424429"/>
            <a:chExt cx="498868" cy="518868"/>
          </a:xfrm>
        </p:grpSpPr>
        <p:sp>
          <p:nvSpPr>
            <p:cNvPr id="295" name="Ovál 29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96" name="Skupina 29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297" name="Přímá spojnice 29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Přímá spojnice 29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9" name="Skupina 298"/>
          <p:cNvGrpSpPr/>
          <p:nvPr/>
        </p:nvGrpSpPr>
        <p:grpSpPr>
          <a:xfrm>
            <a:off x="1777173" y="4684249"/>
            <a:ext cx="283700" cy="284233"/>
            <a:chOff x="5415043" y="424429"/>
            <a:chExt cx="498868" cy="518868"/>
          </a:xfrm>
        </p:grpSpPr>
        <p:sp>
          <p:nvSpPr>
            <p:cNvPr id="300" name="Ovál 29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01" name="Skupina 30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02" name="Přímá spojnice 30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Přímá spojnice 30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4" name="Skupina 303"/>
          <p:cNvGrpSpPr/>
          <p:nvPr/>
        </p:nvGrpSpPr>
        <p:grpSpPr>
          <a:xfrm>
            <a:off x="11224059" y="1669339"/>
            <a:ext cx="283700" cy="284233"/>
            <a:chOff x="5415043" y="424429"/>
            <a:chExt cx="498868" cy="518868"/>
          </a:xfrm>
        </p:grpSpPr>
        <p:sp>
          <p:nvSpPr>
            <p:cNvPr id="305" name="Ovál 30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06" name="Skupina 30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07" name="Přímá spojnice 30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Přímá spojnice 30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9" name="Skupina 308"/>
          <p:cNvGrpSpPr/>
          <p:nvPr/>
        </p:nvGrpSpPr>
        <p:grpSpPr>
          <a:xfrm>
            <a:off x="10569710" y="1171131"/>
            <a:ext cx="283700" cy="284233"/>
            <a:chOff x="5415043" y="424429"/>
            <a:chExt cx="498868" cy="518868"/>
          </a:xfrm>
        </p:grpSpPr>
        <p:sp>
          <p:nvSpPr>
            <p:cNvPr id="310" name="Ovál 30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11" name="Skupina 31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12" name="Přímá spojnice 31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Přímá spojnice 31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4" name="Skupina 313"/>
          <p:cNvGrpSpPr/>
          <p:nvPr/>
        </p:nvGrpSpPr>
        <p:grpSpPr>
          <a:xfrm>
            <a:off x="10281969" y="162594"/>
            <a:ext cx="283700" cy="284233"/>
            <a:chOff x="5415043" y="424429"/>
            <a:chExt cx="498868" cy="518868"/>
          </a:xfrm>
        </p:grpSpPr>
        <p:sp>
          <p:nvSpPr>
            <p:cNvPr id="315" name="Ovál 31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16" name="Skupina 31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17" name="Přímá spojnice 31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Přímá spojnice 31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9" name="Skupina 318"/>
          <p:cNvGrpSpPr/>
          <p:nvPr/>
        </p:nvGrpSpPr>
        <p:grpSpPr>
          <a:xfrm>
            <a:off x="10177253" y="1031885"/>
            <a:ext cx="283700" cy="284233"/>
            <a:chOff x="5415043" y="424429"/>
            <a:chExt cx="498868" cy="518868"/>
          </a:xfrm>
        </p:grpSpPr>
        <p:sp>
          <p:nvSpPr>
            <p:cNvPr id="320" name="Ovál 31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21" name="Skupina 32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22" name="Přímá spojnice 32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Přímá spojnice 32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24" name="Skupina 323"/>
          <p:cNvGrpSpPr/>
          <p:nvPr/>
        </p:nvGrpSpPr>
        <p:grpSpPr>
          <a:xfrm>
            <a:off x="11052885" y="5778894"/>
            <a:ext cx="754080" cy="742189"/>
            <a:chOff x="5415043" y="424429"/>
            <a:chExt cx="498868" cy="518868"/>
          </a:xfrm>
        </p:grpSpPr>
        <p:sp>
          <p:nvSpPr>
            <p:cNvPr id="325" name="Ovál 32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26" name="Skupina 32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27" name="Přímá spojnice 32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Přímá spojnice 32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29" name="Skupina 328"/>
          <p:cNvGrpSpPr/>
          <p:nvPr/>
        </p:nvGrpSpPr>
        <p:grpSpPr>
          <a:xfrm>
            <a:off x="11173582" y="1617793"/>
            <a:ext cx="428294" cy="393586"/>
            <a:chOff x="5415043" y="424429"/>
            <a:chExt cx="498868" cy="518868"/>
          </a:xfrm>
        </p:grpSpPr>
        <p:sp>
          <p:nvSpPr>
            <p:cNvPr id="330" name="Ovál 32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31" name="Skupina 33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32" name="Přímá spojnice 33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3" name="Přímá spojnice 33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9" name="Skupina 338"/>
          <p:cNvGrpSpPr/>
          <p:nvPr/>
        </p:nvGrpSpPr>
        <p:grpSpPr>
          <a:xfrm>
            <a:off x="10987646" y="432373"/>
            <a:ext cx="727388" cy="682707"/>
            <a:chOff x="5415043" y="424429"/>
            <a:chExt cx="498868" cy="518868"/>
          </a:xfrm>
        </p:grpSpPr>
        <p:sp>
          <p:nvSpPr>
            <p:cNvPr id="340" name="Ovál 33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41" name="Skupina 34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42" name="Přímá spojnice 34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3" name="Přímá spojnice 34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4" name="Skupina 343"/>
          <p:cNvGrpSpPr/>
          <p:nvPr/>
        </p:nvGrpSpPr>
        <p:grpSpPr>
          <a:xfrm>
            <a:off x="8794682" y="5778894"/>
            <a:ext cx="686400" cy="671938"/>
            <a:chOff x="5415043" y="424429"/>
            <a:chExt cx="498868" cy="518868"/>
          </a:xfrm>
        </p:grpSpPr>
        <p:sp>
          <p:nvSpPr>
            <p:cNvPr id="345" name="Ovál 34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46" name="Skupina 34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47" name="Přímá spojnice 34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Přímá spojnice 34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9" name="Skupina 348"/>
          <p:cNvGrpSpPr/>
          <p:nvPr/>
        </p:nvGrpSpPr>
        <p:grpSpPr>
          <a:xfrm>
            <a:off x="9796185" y="1556670"/>
            <a:ext cx="727388" cy="682707"/>
            <a:chOff x="5415043" y="424429"/>
            <a:chExt cx="498868" cy="518868"/>
          </a:xfrm>
        </p:grpSpPr>
        <p:sp>
          <p:nvSpPr>
            <p:cNvPr id="350" name="Ovál 34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51" name="Skupina 35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52" name="Přímá spojnice 35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Přímá spojnice 35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4" name="Skupina 353"/>
          <p:cNvGrpSpPr/>
          <p:nvPr/>
        </p:nvGrpSpPr>
        <p:grpSpPr>
          <a:xfrm>
            <a:off x="10819973" y="144296"/>
            <a:ext cx="754080" cy="742189"/>
            <a:chOff x="5415043" y="424429"/>
            <a:chExt cx="498868" cy="518868"/>
          </a:xfrm>
        </p:grpSpPr>
        <p:sp>
          <p:nvSpPr>
            <p:cNvPr id="355" name="Ovál 35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56" name="Skupina 35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57" name="Přímá spojnice 35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Přímá spojnice 35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9" name="Skupina 358"/>
          <p:cNvGrpSpPr/>
          <p:nvPr/>
        </p:nvGrpSpPr>
        <p:grpSpPr>
          <a:xfrm>
            <a:off x="10681120" y="1019225"/>
            <a:ext cx="428294" cy="393586"/>
            <a:chOff x="5415043" y="424429"/>
            <a:chExt cx="498868" cy="518868"/>
          </a:xfrm>
        </p:grpSpPr>
        <p:sp>
          <p:nvSpPr>
            <p:cNvPr id="360" name="Ovál 35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61" name="Skupina 36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62" name="Přímá spojnice 36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3" name="Přímá spojnice 36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4" name="Skupina 363"/>
          <p:cNvGrpSpPr/>
          <p:nvPr/>
        </p:nvGrpSpPr>
        <p:grpSpPr>
          <a:xfrm>
            <a:off x="2415356" y="5938446"/>
            <a:ext cx="428294" cy="393586"/>
            <a:chOff x="5415043" y="424429"/>
            <a:chExt cx="498868" cy="518868"/>
          </a:xfrm>
        </p:grpSpPr>
        <p:sp>
          <p:nvSpPr>
            <p:cNvPr id="365" name="Ovál 36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66" name="Skupina 36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67" name="Přímá spojnice 36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Přímá spojnice 36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9" name="Skupina 368"/>
          <p:cNvGrpSpPr/>
          <p:nvPr/>
        </p:nvGrpSpPr>
        <p:grpSpPr>
          <a:xfrm>
            <a:off x="1777173" y="6029154"/>
            <a:ext cx="283700" cy="284233"/>
            <a:chOff x="5415043" y="424429"/>
            <a:chExt cx="498868" cy="518868"/>
          </a:xfrm>
        </p:grpSpPr>
        <p:sp>
          <p:nvSpPr>
            <p:cNvPr id="370" name="Ovál 369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71" name="Skupina 370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72" name="Přímá spojnice 371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Přímá spojnice 372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74" name="Skupina 373"/>
          <p:cNvGrpSpPr/>
          <p:nvPr/>
        </p:nvGrpSpPr>
        <p:grpSpPr>
          <a:xfrm>
            <a:off x="9522569" y="786812"/>
            <a:ext cx="754080" cy="742189"/>
            <a:chOff x="5415043" y="424429"/>
            <a:chExt cx="498868" cy="518868"/>
          </a:xfrm>
        </p:grpSpPr>
        <p:sp>
          <p:nvSpPr>
            <p:cNvPr id="375" name="Ovál 374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76" name="Skupina 375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77" name="Přímá spojnice 376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Přímá spojnice 377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0" name="Skupina 379"/>
          <p:cNvGrpSpPr/>
          <p:nvPr/>
        </p:nvGrpSpPr>
        <p:grpSpPr>
          <a:xfrm>
            <a:off x="2425576" y="4648680"/>
            <a:ext cx="428294" cy="393586"/>
            <a:chOff x="5415043" y="424429"/>
            <a:chExt cx="498868" cy="518868"/>
          </a:xfrm>
        </p:grpSpPr>
        <p:sp>
          <p:nvSpPr>
            <p:cNvPr id="381" name="Ovál 38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82" name="Skupina 38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83" name="Přímá spojnice 38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Přímá spojnice 38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5" name="Skupina 384"/>
          <p:cNvGrpSpPr/>
          <p:nvPr/>
        </p:nvGrpSpPr>
        <p:grpSpPr>
          <a:xfrm>
            <a:off x="10755718" y="784081"/>
            <a:ext cx="754080" cy="742189"/>
            <a:chOff x="5415043" y="424429"/>
            <a:chExt cx="498868" cy="518868"/>
          </a:xfrm>
        </p:grpSpPr>
        <p:sp>
          <p:nvSpPr>
            <p:cNvPr id="386" name="Ovál 38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87" name="Skupina 38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88" name="Přímá spojnice 38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Přímá spojnice 38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0" name="Skupina 389"/>
          <p:cNvGrpSpPr/>
          <p:nvPr/>
        </p:nvGrpSpPr>
        <p:grpSpPr>
          <a:xfrm>
            <a:off x="10599631" y="128886"/>
            <a:ext cx="428294" cy="393586"/>
            <a:chOff x="5415043" y="424429"/>
            <a:chExt cx="498868" cy="518868"/>
          </a:xfrm>
        </p:grpSpPr>
        <p:sp>
          <p:nvSpPr>
            <p:cNvPr id="391" name="Ovál 39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92" name="Skupina 39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93" name="Přímá spojnice 39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Přímá spojnice 39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5" name="Skupina 394"/>
          <p:cNvGrpSpPr/>
          <p:nvPr/>
        </p:nvGrpSpPr>
        <p:grpSpPr>
          <a:xfrm>
            <a:off x="9704193" y="218264"/>
            <a:ext cx="616612" cy="631674"/>
            <a:chOff x="5415043" y="424429"/>
            <a:chExt cx="498868" cy="518868"/>
          </a:xfrm>
        </p:grpSpPr>
        <p:sp>
          <p:nvSpPr>
            <p:cNvPr id="396" name="Ovál 39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97" name="Skupina 39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398" name="Přímá spojnice 39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Přímá spojnice 39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00" name="Skupina 399"/>
          <p:cNvGrpSpPr/>
          <p:nvPr/>
        </p:nvGrpSpPr>
        <p:grpSpPr>
          <a:xfrm>
            <a:off x="4519905" y="5771328"/>
            <a:ext cx="754080" cy="742189"/>
            <a:chOff x="5415043" y="424429"/>
            <a:chExt cx="498868" cy="518868"/>
          </a:xfrm>
        </p:grpSpPr>
        <p:sp>
          <p:nvSpPr>
            <p:cNvPr id="401" name="Ovál 40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02" name="Skupina 40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03" name="Přímá spojnice 40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Přímá spojnice 40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05" name="Skupina 404"/>
          <p:cNvGrpSpPr/>
          <p:nvPr/>
        </p:nvGrpSpPr>
        <p:grpSpPr>
          <a:xfrm>
            <a:off x="10445585" y="134163"/>
            <a:ext cx="754080" cy="742189"/>
            <a:chOff x="5415043" y="424429"/>
            <a:chExt cx="498868" cy="518868"/>
          </a:xfrm>
        </p:grpSpPr>
        <p:sp>
          <p:nvSpPr>
            <p:cNvPr id="406" name="Ovál 40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07" name="Skupina 40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08" name="Přímá spojnice 40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Přímá spojnice 40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10" name="Skupina 409"/>
          <p:cNvGrpSpPr/>
          <p:nvPr/>
        </p:nvGrpSpPr>
        <p:grpSpPr>
          <a:xfrm>
            <a:off x="11245345" y="1031378"/>
            <a:ext cx="428294" cy="393586"/>
            <a:chOff x="5415043" y="424429"/>
            <a:chExt cx="498868" cy="518868"/>
          </a:xfrm>
        </p:grpSpPr>
        <p:sp>
          <p:nvSpPr>
            <p:cNvPr id="411" name="Ovál 41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12" name="Skupina 41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13" name="Přímá spojnice 41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4" name="Přímá spojnice 41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15" name="Skupina 414"/>
          <p:cNvGrpSpPr/>
          <p:nvPr/>
        </p:nvGrpSpPr>
        <p:grpSpPr>
          <a:xfrm>
            <a:off x="10879099" y="1597474"/>
            <a:ext cx="727388" cy="682707"/>
            <a:chOff x="5415043" y="424429"/>
            <a:chExt cx="498868" cy="518868"/>
          </a:xfrm>
        </p:grpSpPr>
        <p:sp>
          <p:nvSpPr>
            <p:cNvPr id="416" name="Ovál 41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17" name="Skupina 41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18" name="Přímá spojnice 41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Přímá spojnice 41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0" name="Skupina 419"/>
          <p:cNvGrpSpPr/>
          <p:nvPr/>
        </p:nvGrpSpPr>
        <p:grpSpPr>
          <a:xfrm>
            <a:off x="5714316" y="6016927"/>
            <a:ext cx="283700" cy="284233"/>
            <a:chOff x="5415043" y="424429"/>
            <a:chExt cx="498868" cy="518868"/>
          </a:xfrm>
        </p:grpSpPr>
        <p:sp>
          <p:nvSpPr>
            <p:cNvPr id="421" name="Ovál 42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22" name="Skupina 42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23" name="Přímá spojnice 42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Přímá spojnice 42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5" name="Skupina 424"/>
          <p:cNvGrpSpPr/>
          <p:nvPr/>
        </p:nvGrpSpPr>
        <p:grpSpPr>
          <a:xfrm>
            <a:off x="9783137" y="961356"/>
            <a:ext cx="283700" cy="284233"/>
            <a:chOff x="5415043" y="424429"/>
            <a:chExt cx="498868" cy="518868"/>
          </a:xfrm>
        </p:grpSpPr>
        <p:sp>
          <p:nvSpPr>
            <p:cNvPr id="426" name="Ovál 42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27" name="Skupina 42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28" name="Přímá spojnice 42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Přímá spojnice 42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0" name="Skupina 429"/>
          <p:cNvGrpSpPr/>
          <p:nvPr/>
        </p:nvGrpSpPr>
        <p:grpSpPr>
          <a:xfrm>
            <a:off x="10768021" y="106887"/>
            <a:ext cx="703232" cy="694162"/>
            <a:chOff x="5415043" y="424429"/>
            <a:chExt cx="498868" cy="518868"/>
          </a:xfrm>
        </p:grpSpPr>
        <p:sp>
          <p:nvSpPr>
            <p:cNvPr id="431" name="Ovál 43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32" name="Skupina 43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33" name="Přímá spojnice 43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Přímá spojnice 43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5" name="Skupina 434"/>
          <p:cNvGrpSpPr/>
          <p:nvPr/>
        </p:nvGrpSpPr>
        <p:grpSpPr>
          <a:xfrm>
            <a:off x="9686472" y="1519260"/>
            <a:ext cx="754080" cy="742189"/>
            <a:chOff x="5415043" y="424429"/>
            <a:chExt cx="498868" cy="518868"/>
          </a:xfrm>
        </p:grpSpPr>
        <p:sp>
          <p:nvSpPr>
            <p:cNvPr id="436" name="Ovál 43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37" name="Skupina 43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38" name="Přímá spojnice 43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Přímá spojnice 43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0" name="Skupina 439"/>
          <p:cNvGrpSpPr/>
          <p:nvPr/>
        </p:nvGrpSpPr>
        <p:grpSpPr>
          <a:xfrm>
            <a:off x="11141058" y="1716690"/>
            <a:ext cx="428294" cy="393586"/>
            <a:chOff x="5415043" y="424429"/>
            <a:chExt cx="498868" cy="518868"/>
          </a:xfrm>
        </p:grpSpPr>
        <p:sp>
          <p:nvSpPr>
            <p:cNvPr id="441" name="Ovál 44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42" name="Skupina 44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43" name="Přímá spojnice 44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Přímá spojnice 44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5" name="Skupina 444"/>
          <p:cNvGrpSpPr/>
          <p:nvPr/>
        </p:nvGrpSpPr>
        <p:grpSpPr>
          <a:xfrm>
            <a:off x="6827608" y="5881191"/>
            <a:ext cx="473922" cy="490263"/>
            <a:chOff x="5415043" y="424429"/>
            <a:chExt cx="498868" cy="518868"/>
          </a:xfrm>
        </p:grpSpPr>
        <p:sp>
          <p:nvSpPr>
            <p:cNvPr id="446" name="Ovál 44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47" name="Skupina 44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48" name="Přímá spojnice 44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Přímá spojnice 44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0" name="Skupina 449"/>
          <p:cNvGrpSpPr/>
          <p:nvPr/>
        </p:nvGrpSpPr>
        <p:grpSpPr>
          <a:xfrm>
            <a:off x="11139435" y="225572"/>
            <a:ext cx="283700" cy="284233"/>
            <a:chOff x="5415043" y="424429"/>
            <a:chExt cx="498868" cy="518868"/>
          </a:xfrm>
        </p:grpSpPr>
        <p:sp>
          <p:nvSpPr>
            <p:cNvPr id="451" name="Ovál 45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52" name="Skupina 45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53" name="Přímá spojnice 45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Přímá spojnice 45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5" name="Skupina 454"/>
          <p:cNvGrpSpPr/>
          <p:nvPr/>
        </p:nvGrpSpPr>
        <p:grpSpPr>
          <a:xfrm>
            <a:off x="11099071" y="1266923"/>
            <a:ext cx="283700" cy="284233"/>
            <a:chOff x="5415043" y="424429"/>
            <a:chExt cx="498868" cy="518868"/>
          </a:xfrm>
        </p:grpSpPr>
        <p:sp>
          <p:nvSpPr>
            <p:cNvPr id="456" name="Ovál 45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57" name="Skupina 45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58" name="Přímá spojnice 45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9" name="Přímá spojnice 45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60" name="Skupina 459"/>
          <p:cNvGrpSpPr/>
          <p:nvPr/>
        </p:nvGrpSpPr>
        <p:grpSpPr>
          <a:xfrm>
            <a:off x="10988171" y="2050904"/>
            <a:ext cx="283700" cy="284233"/>
            <a:chOff x="5415043" y="424429"/>
            <a:chExt cx="498868" cy="518868"/>
          </a:xfrm>
        </p:grpSpPr>
        <p:sp>
          <p:nvSpPr>
            <p:cNvPr id="461" name="Ovál 46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62" name="Skupina 46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63" name="Přímá spojnice 46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4" name="Přímá spojnice 46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65" name="Skupina 464"/>
          <p:cNvGrpSpPr/>
          <p:nvPr/>
        </p:nvGrpSpPr>
        <p:grpSpPr>
          <a:xfrm>
            <a:off x="10250449" y="1756487"/>
            <a:ext cx="712288" cy="639945"/>
            <a:chOff x="5415043" y="424429"/>
            <a:chExt cx="498868" cy="518868"/>
          </a:xfrm>
        </p:grpSpPr>
        <p:sp>
          <p:nvSpPr>
            <p:cNvPr id="466" name="Ovál 46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67" name="Skupina 46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68" name="Přímá spojnice 46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Přímá spojnice 46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0" name="Skupina 469"/>
          <p:cNvGrpSpPr/>
          <p:nvPr/>
        </p:nvGrpSpPr>
        <p:grpSpPr>
          <a:xfrm>
            <a:off x="9782115" y="145096"/>
            <a:ext cx="712288" cy="639945"/>
            <a:chOff x="5415043" y="424429"/>
            <a:chExt cx="498868" cy="518868"/>
          </a:xfrm>
        </p:grpSpPr>
        <p:sp>
          <p:nvSpPr>
            <p:cNvPr id="471" name="Ovál 47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72" name="Skupina 47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73" name="Přímá spojnice 47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Přímá spojnice 47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5" name="Skupina 474"/>
          <p:cNvGrpSpPr/>
          <p:nvPr/>
        </p:nvGrpSpPr>
        <p:grpSpPr>
          <a:xfrm>
            <a:off x="10890363" y="927221"/>
            <a:ext cx="712288" cy="639945"/>
            <a:chOff x="5415043" y="424429"/>
            <a:chExt cx="498868" cy="518868"/>
          </a:xfrm>
        </p:grpSpPr>
        <p:sp>
          <p:nvSpPr>
            <p:cNvPr id="476" name="Ovál 47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77" name="Skupina 47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78" name="Přímá spojnice 47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Přímá spojnice 47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0" name="Skupina 479"/>
          <p:cNvGrpSpPr/>
          <p:nvPr/>
        </p:nvGrpSpPr>
        <p:grpSpPr>
          <a:xfrm>
            <a:off x="10221664" y="1530038"/>
            <a:ext cx="498868" cy="518868"/>
            <a:chOff x="5415043" y="424429"/>
            <a:chExt cx="498868" cy="518868"/>
          </a:xfrm>
        </p:grpSpPr>
        <p:sp>
          <p:nvSpPr>
            <p:cNvPr id="481" name="Ovál 48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82" name="Skupina 48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83" name="Přímá spojnice 48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Přímá spojnice 48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5" name="Skupina 484"/>
          <p:cNvGrpSpPr/>
          <p:nvPr/>
        </p:nvGrpSpPr>
        <p:grpSpPr>
          <a:xfrm>
            <a:off x="10066801" y="1013581"/>
            <a:ext cx="498868" cy="518868"/>
            <a:chOff x="5415043" y="424429"/>
            <a:chExt cx="498868" cy="518868"/>
          </a:xfrm>
        </p:grpSpPr>
        <p:sp>
          <p:nvSpPr>
            <p:cNvPr id="486" name="Ovál 48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87" name="Skupina 48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88" name="Přímá spojnice 48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9" name="Přímá spojnice 48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0" name="Skupina 489"/>
          <p:cNvGrpSpPr/>
          <p:nvPr/>
        </p:nvGrpSpPr>
        <p:grpSpPr>
          <a:xfrm>
            <a:off x="11203358" y="965508"/>
            <a:ext cx="428294" cy="393586"/>
            <a:chOff x="5415043" y="424429"/>
            <a:chExt cx="498868" cy="518868"/>
          </a:xfrm>
        </p:grpSpPr>
        <p:sp>
          <p:nvSpPr>
            <p:cNvPr id="491" name="Ovál 49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92" name="Skupina 49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93" name="Přímá spojnice 49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4" name="Přímá spojnice 49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5" name="Skupina 494"/>
          <p:cNvGrpSpPr/>
          <p:nvPr/>
        </p:nvGrpSpPr>
        <p:grpSpPr>
          <a:xfrm>
            <a:off x="10864526" y="330908"/>
            <a:ext cx="428294" cy="393586"/>
            <a:chOff x="5415043" y="424429"/>
            <a:chExt cx="498868" cy="518868"/>
          </a:xfrm>
        </p:grpSpPr>
        <p:sp>
          <p:nvSpPr>
            <p:cNvPr id="496" name="Ovál 49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97" name="Skupina 49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498" name="Přímá spojnice 49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9" name="Přímá spojnice 49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00" name="Skupina 499"/>
          <p:cNvGrpSpPr/>
          <p:nvPr/>
        </p:nvGrpSpPr>
        <p:grpSpPr>
          <a:xfrm>
            <a:off x="10761302" y="1090017"/>
            <a:ext cx="428294" cy="393586"/>
            <a:chOff x="5415043" y="424429"/>
            <a:chExt cx="498868" cy="518868"/>
          </a:xfrm>
        </p:grpSpPr>
        <p:sp>
          <p:nvSpPr>
            <p:cNvPr id="501" name="Ovál 50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02" name="Skupina 50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03" name="Přímá spojnice 50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4" name="Přímá spojnice 50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05" name="Skupina 504"/>
          <p:cNvGrpSpPr/>
          <p:nvPr/>
        </p:nvGrpSpPr>
        <p:grpSpPr>
          <a:xfrm>
            <a:off x="10779376" y="1671933"/>
            <a:ext cx="754080" cy="742189"/>
            <a:chOff x="5415043" y="424429"/>
            <a:chExt cx="498868" cy="518868"/>
          </a:xfrm>
        </p:grpSpPr>
        <p:sp>
          <p:nvSpPr>
            <p:cNvPr id="506" name="Ovál 50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07" name="Skupina 50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08" name="Přímá spojnice 50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9" name="Přímá spojnice 50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0" name="Skupina 509"/>
          <p:cNvGrpSpPr/>
          <p:nvPr/>
        </p:nvGrpSpPr>
        <p:grpSpPr>
          <a:xfrm>
            <a:off x="10029819" y="628631"/>
            <a:ext cx="754080" cy="742189"/>
            <a:chOff x="5415043" y="424429"/>
            <a:chExt cx="498868" cy="518868"/>
          </a:xfrm>
        </p:grpSpPr>
        <p:sp>
          <p:nvSpPr>
            <p:cNvPr id="511" name="Ovál 51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12" name="Skupina 51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13" name="Přímá spojnice 51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4" name="Přímá spojnice 51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5" name="Skupina 514"/>
          <p:cNvGrpSpPr/>
          <p:nvPr/>
        </p:nvGrpSpPr>
        <p:grpSpPr>
          <a:xfrm>
            <a:off x="11058852" y="1552226"/>
            <a:ext cx="754080" cy="742189"/>
            <a:chOff x="5415043" y="424429"/>
            <a:chExt cx="498868" cy="518868"/>
          </a:xfrm>
        </p:grpSpPr>
        <p:sp>
          <p:nvSpPr>
            <p:cNvPr id="516" name="Ovál 51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17" name="Skupina 51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18" name="Přímá spojnice 51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Přímá spojnice 51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0" name="Skupina 519"/>
          <p:cNvGrpSpPr/>
          <p:nvPr/>
        </p:nvGrpSpPr>
        <p:grpSpPr>
          <a:xfrm>
            <a:off x="8190141" y="5989978"/>
            <a:ext cx="283700" cy="284233"/>
            <a:chOff x="5415043" y="424429"/>
            <a:chExt cx="498868" cy="518868"/>
          </a:xfrm>
        </p:grpSpPr>
        <p:sp>
          <p:nvSpPr>
            <p:cNvPr id="521" name="Ovál 52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22" name="Skupina 52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23" name="Přímá spojnice 52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Přímá spojnice 52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5" name="Skupina 524"/>
          <p:cNvGrpSpPr/>
          <p:nvPr/>
        </p:nvGrpSpPr>
        <p:grpSpPr>
          <a:xfrm>
            <a:off x="8762411" y="4524174"/>
            <a:ext cx="673913" cy="650030"/>
            <a:chOff x="5415043" y="424429"/>
            <a:chExt cx="498868" cy="518868"/>
          </a:xfrm>
        </p:grpSpPr>
        <p:sp>
          <p:nvSpPr>
            <p:cNvPr id="526" name="Ovál 52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27" name="Skupina 52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28" name="Přímá spojnice 52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9" name="Přímá spojnice 52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0" name="Skupina 529"/>
          <p:cNvGrpSpPr/>
          <p:nvPr/>
        </p:nvGrpSpPr>
        <p:grpSpPr>
          <a:xfrm>
            <a:off x="9757333" y="4716974"/>
            <a:ext cx="283700" cy="284233"/>
            <a:chOff x="5415043" y="424429"/>
            <a:chExt cx="498868" cy="518868"/>
          </a:xfrm>
        </p:grpSpPr>
        <p:sp>
          <p:nvSpPr>
            <p:cNvPr id="531" name="Ovál 530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32" name="Skupina 531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33" name="Přímá spojnice 532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4" name="Přímá spojnice 533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5" name="Skupina 534"/>
          <p:cNvGrpSpPr/>
          <p:nvPr/>
        </p:nvGrpSpPr>
        <p:grpSpPr>
          <a:xfrm>
            <a:off x="10992930" y="4538303"/>
            <a:ext cx="754080" cy="742189"/>
            <a:chOff x="5415043" y="424429"/>
            <a:chExt cx="498868" cy="518868"/>
          </a:xfrm>
        </p:grpSpPr>
        <p:sp>
          <p:nvSpPr>
            <p:cNvPr id="536" name="Ovál 535"/>
            <p:cNvSpPr/>
            <p:nvPr/>
          </p:nvSpPr>
          <p:spPr>
            <a:xfrm>
              <a:off x="5415043" y="424429"/>
              <a:ext cx="498868" cy="51886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37" name="Skupina 536"/>
            <p:cNvGrpSpPr/>
            <p:nvPr/>
          </p:nvGrpSpPr>
          <p:grpSpPr>
            <a:xfrm>
              <a:off x="5550722" y="590839"/>
              <a:ext cx="227510" cy="186048"/>
              <a:chOff x="6370840" y="1238991"/>
              <a:chExt cx="262091" cy="293595"/>
            </a:xfrm>
          </p:grpSpPr>
          <p:cxnSp>
            <p:nvCxnSpPr>
              <p:cNvPr id="538" name="Přímá spojnice 537"/>
              <p:cNvCxnSpPr/>
              <p:nvPr/>
            </p:nvCxnSpPr>
            <p:spPr>
              <a:xfrm rot="5400000" flipV="1">
                <a:off x="6501885" y="1255358"/>
                <a:ext cx="2" cy="26209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9" name="Přímá spojnice 538"/>
              <p:cNvCxnSpPr/>
              <p:nvPr/>
            </p:nvCxnSpPr>
            <p:spPr>
              <a:xfrm flipV="1">
                <a:off x="6501886" y="1238991"/>
                <a:ext cx="4926" cy="29359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69273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7" dur="indefinite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8" dur="indefinite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3" dur="indefinite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4" dur="indefinite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9" dur="indefinite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5" dur="indefinite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000"/>
                            </p:stCondLst>
                            <p:childTnLst>
                              <p:par>
                                <p:cTn id="1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9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2" dur="indefinite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3" dur="indefinite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3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8" dur="indefinite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9" dur="indefinite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4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4" dur="indefinite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5" dur="indefinite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9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0" dur="indefinite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1" dur="indefinite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00"/>
                            </p:stCondLst>
                            <p:childTnLst>
                              <p:par>
                                <p:cTn id="20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5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7" dur="indefinit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8" dur="indefinite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3" dur="indefinite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4" dur="indefinite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3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9" dur="indefinite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0" dur="indefinite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5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>
                      <p:stCondLst>
                        <p:cond delay="0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5" dur="indefinite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6" dur="indefinite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0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1000"/>
                            </p:stCondLst>
                            <p:childTnLst>
                              <p:par>
                                <p:cTn id="29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1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1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7" dur="10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1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1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3" dur="10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1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9" dur="10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5" dur="1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0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1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10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"/>
                  </p:tgtEl>
                </p:cond>
              </p:nextCondLst>
            </p:seq>
            <p:seq concurrent="1" nextAc="seek">
              <p:cTn id="358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9" fill="hold">
                      <p:stCondLst>
                        <p:cond delay="0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2" dur="indefinite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3" dur="indefinite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364" restart="whenNotActive" fill="hold" evtFilter="cancelBubble" nodeType="interactiveSeq">
                <p:stCondLst>
                  <p:cond evt="onClick" delay="0">
                    <p:tgtEl>
                      <p:spTgt spid="4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5" fill="hold">
                      <p:stCondLst>
                        <p:cond delay="0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8" dur="indefinite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9" dur="indefinite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5"/>
                  </p:tgtEl>
                </p:cond>
              </p:nextCondLst>
            </p:seq>
            <p:seq concurrent="1" nextAc="seek">
              <p:cTn id="370" restart="whenNotActive" fill="hold" evtFilter="cancelBubble" nodeType="interactiveSeq">
                <p:stCondLst>
                  <p:cond evt="onClick" delay="0">
                    <p:tgtEl>
                      <p:spTgt spid="4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1" fill="hold">
                      <p:stCondLst>
                        <p:cond delay="0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4" dur="indefinite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5" dur="indefinite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"/>
                  </p:tgtEl>
                </p:cond>
              </p:nextCondLst>
            </p:seq>
            <p:seq concurrent="1" nextAc="seek">
              <p:cTn id="376" restart="whenNotActive" fill="hold" evtFilter="cancelBubble" nodeType="interactiveSeq">
                <p:stCondLst>
                  <p:cond evt="onClick" delay="0">
                    <p:tgtEl>
                      <p:spTgt spid="4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7" fill="hold">
                      <p:stCondLst>
                        <p:cond delay="0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0" dur="indefinite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1" dur="indefinite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10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10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1000"/>
                            </p:stCondLst>
                            <p:childTnLst>
                              <p:par>
                                <p:cTn id="39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1000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1000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6" dur="10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1000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000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000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2" dur="1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10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10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8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1000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000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000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4" dur="10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0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100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10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6" dur="10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1000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1000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2" dur="10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453" restart="whenNotActive" fill="hold" evtFilter="cancelBubble" nodeType="interactiveSeq">
                <p:stCondLst>
                  <p:cond evt="onClick" delay="0">
                    <p:tgtEl>
                      <p:spTgt spid="4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4" fill="hold">
                      <p:stCondLst>
                        <p:cond delay="0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7" dur="indefinite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8" dur="indefinite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5"/>
                  </p:tgtEl>
                </p:cond>
              </p:nextCondLst>
            </p:seq>
            <p:seq concurrent="1" nextAc="seek">
              <p:cTn id="459" restart="whenNotActive" fill="hold" evtFilter="cancelBubble" nodeType="interactiveSeq">
                <p:stCondLst>
                  <p:cond evt="onClick" delay="0">
                    <p:tgtEl>
                      <p:spTgt spid="4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0" fill="hold">
                      <p:stCondLst>
                        <p:cond delay="0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3" dur="indefinite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4" dur="indefinite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5"/>
                  </p:tgtEl>
                </p:cond>
              </p:nextCondLst>
            </p:seq>
            <p:seq concurrent="1" nextAc="seek">
              <p:cTn id="465" restart="whenNotActive" fill="hold" evtFilter="cancelBubble" nodeType="interactiveSeq">
                <p:stCondLst>
                  <p:cond evt="onClick" delay="0">
                    <p:tgtEl>
                      <p:spTgt spid="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6" fill="hold">
                      <p:stCondLst>
                        <p:cond delay="0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9" dur="indefinite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0" dur="indefinite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"/>
                  </p:tgtEl>
                </p:cond>
              </p:nextCondLst>
            </p:seq>
            <p:seq concurrent="1" nextAc="seek">
              <p:cTn id="471" restart="whenNotActive" fill="hold" evtFilter="cancelBubble" nodeType="interactiveSeq">
                <p:stCondLst>
                  <p:cond evt="onClick" delay="0">
                    <p:tgtEl>
                      <p:spTgt spid="4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2" fill="hold">
                      <p:stCondLst>
                        <p:cond delay="0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5" dur="indefinite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6" dur="indefinite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"/>
                  </p:tgtEl>
                </p:cond>
              </p:nextCondLst>
            </p:seq>
            <p:seq concurrent="1" nextAc="seek">
              <p:cTn id="477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8" fill="hold">
                      <p:stCondLst>
                        <p:cond delay="0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2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5" dur="10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6" fill="hold">
                            <p:stCondLst>
                              <p:cond delay="1000"/>
                            </p:stCondLst>
                            <p:childTnLst>
                              <p:par>
                                <p:cTn id="48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8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1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1000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1000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1000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7" dur="10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0" dur="1000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1000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1000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3" dur="10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1000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1000"/>
                                        <p:tgtEl>
                                          <p:spTgt spid="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000"/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9" dur="10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2" dur="1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1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1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5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7" fill="hold">
                            <p:stCondLst>
                              <p:cond delay="2000"/>
                            </p:stCondLst>
                            <p:childTnLst>
                              <p:par>
                                <p:cTn id="5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10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10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10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3" dur="10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 fill="hold"/>
                                        <p:tgtEl>
                                          <p:spTgt spid="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1000" fill="hold"/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9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1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1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5" dur="10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1000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1000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000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10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7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  <p:seq concurrent="1" nextAc="seek">
              <p:cTn id="548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9" fill="hold">
                      <p:stCondLst>
                        <p:cond delay="0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2" dur="indefinite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3" dur="indefinite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554" restart="whenNotActive" fill="hold" evtFilter="cancelBubble" nodeType="interactiveSeq">
                <p:stCondLst>
                  <p:cond evt="onClick" delay="0">
                    <p:tgtEl>
                      <p:spTgt spid="4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5" fill="hold">
                      <p:stCondLst>
                        <p:cond delay="0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8" dur="indefinite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9" dur="indefinite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5"/>
                  </p:tgtEl>
                </p:cond>
              </p:nextCondLst>
            </p:seq>
            <p:seq concurrent="1" nextAc="seek">
              <p:cTn id="560" restart="whenNotActive" fill="hold" evtFilter="cancelBubble" nodeType="interactiveSeq">
                <p:stCondLst>
                  <p:cond evt="onClick" delay="0">
                    <p:tgtEl>
                      <p:spTgt spid="5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4" dur="indefinite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5" dur="indefinite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0"/>
                  </p:tgtEl>
                </p:cond>
              </p:nextCondLst>
            </p:seq>
            <p:seq concurrent="1" nextAc="seek">
              <p:cTn id="566" restart="whenNotActive" fill="hold" evtFilter="cancelBubble" nodeType="interactiveSeq">
                <p:stCondLst>
                  <p:cond evt="onClick" delay="0">
                    <p:tgtEl>
                      <p:spTgt spid="5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7" fill="hold">
                      <p:stCondLst>
                        <p:cond delay="0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0" dur="indefinite"/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1" dur="indefinite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"/>
                  </p:tgtEl>
                </p:cond>
              </p:nextCondLst>
            </p:seq>
            <p:seq concurrent="1" nextAc="seek">
              <p:cTn id="572" restart="whenNotActive" fill="hold" evtFilter="cancelBubble" nodeType="interactiveSeq">
                <p:stCondLst>
                  <p:cond evt="onClick" delay="0">
                    <p:tgtEl>
                      <p:spTgt spid="4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3" fill="hold">
                      <p:stCondLst>
                        <p:cond delay="0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10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10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10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10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1000"/>
                            </p:stCondLst>
                            <p:childTnLst>
                              <p:par>
                                <p:cTn id="58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3" dur="1000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1000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1000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6" dur="10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1000"/>
                                        <p:tgtEl>
                                          <p:spTgt spid="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1000"/>
                                        <p:tgtEl>
                                          <p:spTgt spid="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1000"/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2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5" dur="1000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1000"/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8" dur="10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1000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1000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1000"/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4" dur="10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7" dur="1000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1000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0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2" fill="hold">
                            <p:stCondLst>
                              <p:cond delay="2000"/>
                            </p:stCondLst>
                            <p:childTnLst>
                              <p:par>
                                <p:cTn id="6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10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8" dur="10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0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100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100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100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6" dur="1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1000" fill="hold"/>
                                        <p:tgtEl>
                                          <p:spTgt spid="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1000" fill="hold"/>
                                        <p:tgtEl>
                                          <p:spTgt spid="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1000" fill="hold"/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2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5"/>
                  </p:tgtEl>
                </p:cond>
              </p:nextCondLst>
            </p:seq>
            <p:seq concurrent="1" nextAc="seek">
              <p:cTn id="643" restart="whenNotActive" fill="hold" evtFilter="cancelBubble" nodeType="interactiveSeq">
                <p:stCondLst>
                  <p:cond evt="onClick" delay="0">
                    <p:tgtEl>
                      <p:spTgt spid="4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4" fill="hold">
                      <p:stCondLst>
                        <p:cond delay="0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7" dur="indefinite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8" dur="indefinite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5"/>
                  </p:tgtEl>
                </p:cond>
              </p:nextCondLst>
            </p:seq>
            <p:seq concurrent="1" nextAc="seek">
              <p:cTn id="649" restart="whenNotActive" fill="hold" evtFilter="cancelBubble" nodeType="interactiveSeq">
                <p:stCondLst>
                  <p:cond evt="onClick" delay="0">
                    <p:tgtEl>
                      <p:spTgt spid="5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0" fill="hold">
                      <p:stCondLst>
                        <p:cond delay="0"/>
                      </p:stCondLst>
                      <p:childTnLst>
                        <p:par>
                          <p:cTn id="651" fill="hold">
                            <p:stCondLst>
                              <p:cond delay="0"/>
                            </p:stCondLst>
                            <p:childTnLst>
                              <p:par>
                                <p:cTn id="65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3" dur="indefinite"/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4" dur="indefinite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0"/>
                  </p:tgtEl>
                </p:cond>
              </p:nextCondLst>
            </p:seq>
            <p:seq concurrent="1" nextAc="seek">
              <p:cTn id="655" restart="whenNotActive" fill="hold" evtFilter="cancelBubble" nodeType="interactiveSeq">
                <p:stCondLst>
                  <p:cond evt="onClick" delay="0">
                    <p:tgtEl>
                      <p:spTgt spid="4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6" fill="hold">
                      <p:stCondLst>
                        <p:cond delay="0"/>
                      </p:stCondLst>
                      <p:childTnLst>
                        <p:par>
                          <p:cTn id="657" fill="hold">
                            <p:stCondLst>
                              <p:cond delay="0"/>
                            </p:stCondLst>
                            <p:childTnLst>
                              <p:par>
                                <p:cTn id="65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9" dur="indefinite"/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0" dur="indefinite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0"/>
                  </p:tgtEl>
                </p:cond>
              </p:nextCondLst>
            </p:seq>
            <p:seq concurrent="1" nextAc="seek">
              <p:cTn id="661" restart="whenNotActive" fill="hold" evtFilter="cancelBubble" nodeType="interactiveSeq">
                <p:stCondLst>
                  <p:cond evt="onClick" delay="0">
                    <p:tgtEl>
                      <p:spTgt spid="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2" fill="hold">
                      <p:stCondLst>
                        <p:cond delay="0"/>
                      </p:stCondLst>
                      <p:childTnLst>
                        <p:par>
                          <p:cTn id="663" fill="hold">
                            <p:stCondLst>
                              <p:cond delay="0"/>
                            </p:stCondLst>
                            <p:childTnLst>
                              <p:par>
                                <p:cTn id="66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5" dur="indefinite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6" dur="indefinite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"/>
                  </p:tgtEl>
                </p:cond>
              </p:nextCondLst>
            </p:seq>
            <p:seq concurrent="1" nextAc="seek">
              <p:cTn id="667" restart="whenNotActive" fill="hold" evtFilter="cancelBubble" nodeType="interactiveSeq">
                <p:stCondLst>
                  <p:cond evt="onClick" delay="0">
                    <p:tgtEl>
                      <p:spTgt spid="4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8" fill="hold">
                      <p:stCondLst>
                        <p:cond delay="0"/>
                      </p:stCondLst>
                      <p:childTnLst>
                        <p:par>
                          <p:cTn id="669" fill="hold">
                            <p:stCondLst>
                              <p:cond delay="0"/>
                            </p:stCondLst>
                            <p:childTnLst>
                              <p:par>
                                <p:cTn id="6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2" dur="100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100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100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5" dur="10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1000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1000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0" dur="1000"/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1" dur="10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10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10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10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7"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1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1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2" dur="1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3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1000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1000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1000"/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9" dur="1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1000"/>
                                        <p:tgtEl>
                                          <p:spTgt spid="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1000"/>
                                        <p:tgtEl>
                                          <p:spTgt spid="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4" dur="1000"/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5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>
                            <p:stCondLst>
                              <p:cond delay="2000"/>
                            </p:stCondLst>
                            <p:childTnLst>
                              <p:par>
                                <p:cTn id="7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0" dur="1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1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2" dur="1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3" dur="10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6" dur="1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7" dur="1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10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9" dur="10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4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5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9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6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7" dur="10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"/>
                  </p:tgtEl>
                </p:cond>
              </p:nextCondLst>
            </p:seq>
            <p:seq concurrent="1" nextAc="seek">
              <p:cTn id="738" restart="whenNotActive" fill="hold" evtFilter="cancelBubble" nodeType="interactiveSeq">
                <p:stCondLst>
                  <p:cond evt="onClick" delay="0">
                    <p:tgtEl>
                      <p:spTgt spid="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9" fill="hold">
                      <p:stCondLst>
                        <p:cond delay="0"/>
                      </p:stCondLst>
                      <p:childTnLst>
                        <p:par>
                          <p:cTn id="740" fill="hold">
                            <p:stCondLst>
                              <p:cond delay="0"/>
                            </p:stCondLst>
                            <p:childTnLst>
                              <p:par>
                                <p:cTn id="74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42" dur="indefinite"/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3" dur="indefinite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0"/>
                  </p:tgtEl>
                </p:cond>
              </p:nextCondLst>
            </p:seq>
            <p:seq concurrent="1" nextAc="seek">
              <p:cTn id="744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5" fill="hold">
                      <p:stCondLst>
                        <p:cond delay="0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48" dur="indefinite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9" dur="indefinite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750" restart="whenNotActive" fill="hold" evtFilter="cancelBubble" nodeType="interactiveSeq">
                <p:stCondLst>
                  <p:cond evt="onClick" delay="0">
                    <p:tgtEl>
                      <p:spTgt spid="4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1" fill="hold">
                      <p:stCondLst>
                        <p:cond delay="0"/>
                      </p:stCondLst>
                      <p:childTnLst>
                        <p:par>
                          <p:cTn id="752" fill="hold">
                            <p:stCondLst>
                              <p:cond delay="0"/>
                            </p:stCondLst>
                            <p:childTnLst>
                              <p:par>
                                <p:cTn id="75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54" dur="indefinite"/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5" dur="indefinite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0"/>
                  </p:tgtEl>
                </p:cond>
              </p:nextCondLst>
            </p:seq>
            <p:seq concurrent="1" nextAc="seek">
              <p:cTn id="756" restart="whenNotActive" fill="hold" evtFilter="cancelBubble" nodeType="interactiveSeq">
                <p:stCondLst>
                  <p:cond evt="onClick" delay="0">
                    <p:tgtEl>
                      <p:spTgt spid="5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7" fill="hold">
                      <p:stCondLst>
                        <p:cond delay="0"/>
                      </p:stCondLst>
                      <p:childTnLst>
                        <p:par>
                          <p:cTn id="758" fill="hold">
                            <p:stCondLst>
                              <p:cond delay="0"/>
                            </p:stCondLst>
                            <p:childTnLst>
                              <p:par>
                                <p:cTn id="7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0" dur="indefinite"/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1" dur="indefinite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5"/>
                  </p:tgtEl>
                </p:cond>
              </p:nextCondLst>
            </p:seq>
            <p:seq concurrent="1" nextAc="seek">
              <p:cTn id="762" restart="whenNotActive" fill="hold" evtFilter="cancelBubble" nodeType="interactiveSeq">
                <p:stCondLst>
                  <p:cond evt="onClick" delay="0">
                    <p:tgtEl>
                      <p:spTgt spid="3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3" fill="hold">
                      <p:stCondLst>
                        <p:cond delay="0"/>
                      </p:stCondLst>
                      <p:childTnLst>
                        <p:par>
                          <p:cTn id="764" fill="hold">
                            <p:stCondLst>
                              <p:cond delay="0"/>
                            </p:stCondLst>
                            <p:childTnLst>
                              <p:par>
                                <p:cTn id="7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1000" fill="hold"/>
                                        <p:tgtEl>
                                          <p:spTgt spid="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1000" fill="hold"/>
                                        <p:tgtEl>
                                          <p:spTgt spid="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1000" fill="hold"/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10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7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3" dur="1000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4" dur="1000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1000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6" dur="10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9" dur="1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1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10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2" dur="10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5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8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1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4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7" dur="1000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8" dur="1000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1000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0" dur="10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4"/>
                  </p:tgtEl>
                </p:cond>
              </p:nextCondLst>
            </p:seq>
            <p:seq concurrent="1" nextAc="seek">
              <p:cTn id="802" restart="whenNotActive" fill="hold" evtFilter="cancelBubble" nodeType="interactiveSeq">
                <p:stCondLst>
                  <p:cond evt="onClick" delay="0">
                    <p:tgtEl>
                      <p:spTgt spid="4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3" fill="hold">
                      <p:stCondLst>
                        <p:cond delay="0"/>
                      </p:stCondLst>
                      <p:childTnLst>
                        <p:par>
                          <p:cTn id="804" fill="hold">
                            <p:stCondLst>
                              <p:cond delay="0"/>
                            </p:stCondLst>
                            <p:childTnLst>
                              <p:par>
                                <p:cTn id="80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06" dur="indefinite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07" dur="indefinite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5"/>
                  </p:tgtEl>
                </p:cond>
              </p:nextCondLst>
            </p:seq>
            <p:seq concurrent="1" nextAc="seek">
              <p:cTn id="808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9" fill="hold">
                      <p:stCondLst>
                        <p:cond delay="0"/>
                      </p:stCondLst>
                      <p:childTnLst>
                        <p:par>
                          <p:cTn id="810" fill="hold">
                            <p:stCondLst>
                              <p:cond delay="0"/>
                            </p:stCondLst>
                            <p:childTnLst>
                              <p:par>
                                <p:cTn id="8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2" dur="indefinit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3" dur="indefinite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814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5" fill="hold">
                      <p:stCondLst>
                        <p:cond delay="0"/>
                      </p:stCondLst>
                      <p:childTnLst>
                        <p:par>
                          <p:cTn id="816" fill="hold">
                            <p:stCondLst>
                              <p:cond delay="0"/>
                            </p:stCondLst>
                            <p:childTnLst>
                              <p:par>
                                <p:cTn id="8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8" dur="indefinite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9" dur="indefinite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820" restart="whenNotActive" fill="hold" evtFilter="cancelBubble" nodeType="interactiveSeq">
                <p:stCondLst>
                  <p:cond evt="onClick" delay="0">
                    <p:tgtEl>
                      <p:spTgt spid="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1" fill="hold">
                      <p:stCondLst>
                        <p:cond delay="0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24" dur="indefinite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5" dur="indefinite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DC4FD">
                <a:alpha val="55294"/>
              </a:srgbClr>
            </a:gs>
            <a:gs pos="21000">
              <a:srgbClr val="BCD7FD"/>
            </a:gs>
            <a:gs pos="44000">
              <a:schemeClr val="bg1">
                <a:lumMod val="95000"/>
              </a:schemeClr>
            </a:gs>
            <a:gs pos="59000">
              <a:srgbClr val="B7FC7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9395090" y="19553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5" name="Obdélník 4"/>
          <p:cNvSpPr/>
          <p:nvPr/>
        </p:nvSpPr>
        <p:spPr>
          <a:xfrm>
            <a:off x="8727822" y="0"/>
            <a:ext cx="3464178" cy="17407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-35880" y="5657054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26" b="95088" l="23147" r="63211"/>
                    </a14:imgEffect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05" t="34736" r="38378" b="4913"/>
          <a:stretch/>
        </p:blipFill>
        <p:spPr>
          <a:xfrm>
            <a:off x="6303763" y="169095"/>
            <a:ext cx="4004575" cy="48965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116" b="93269" l="35744" r="80264"/>
                    </a14:imgEffect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17" t="40821" r="23508" b="5847"/>
          <a:stretch/>
        </p:blipFill>
        <p:spPr>
          <a:xfrm>
            <a:off x="7791938" y="1898122"/>
            <a:ext cx="3673642" cy="36576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-35880" y="3895031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11628207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2" name="Obdélník 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Rovnoramenný trojúhelník 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1078041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13" name="Obdélník 1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Rovnoramenný trojúhelník 1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10527876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16" name="Obdélník 1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1725236" y="3120370"/>
            <a:ext cx="384313" cy="3001599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19" name="Obdélník 1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Rovnoramenný trojúhelník 1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275401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22" name="Obdélník 2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Rovnoramenný trojúhelník 2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4741" y="3120370"/>
            <a:ext cx="384313" cy="3001599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25" name="Obdélník 2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Rovnoramenný trojúhelník 2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24906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28" name="Obdélník 2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Rovnoramenný trojúhelník 2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1175071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31" name="Obdélník 30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Rovnoramenný trojúhelník 3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825566" y="3120370"/>
            <a:ext cx="384313" cy="3001599"/>
            <a:chOff x="11172156" y="3074504"/>
            <a:chExt cx="384313" cy="3657600"/>
          </a:xfrm>
          <a:solidFill>
            <a:srgbClr val="FF0000"/>
          </a:solidFill>
        </p:grpSpPr>
        <p:sp>
          <p:nvSpPr>
            <p:cNvPr id="34" name="Obdélník 33"/>
            <p:cNvSpPr/>
            <p:nvPr/>
          </p:nvSpPr>
          <p:spPr>
            <a:xfrm>
              <a:off x="11172156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Rovnoramenný trojúhelník 34"/>
            <p:cNvSpPr/>
            <p:nvPr/>
          </p:nvSpPr>
          <p:spPr>
            <a:xfrm>
              <a:off x="11172156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375731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37" name="Obdélník 3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Rovnoramenný trojúhelník 3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7226903" y="3154066"/>
            <a:ext cx="412062" cy="2959925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40" name="Obdélník 3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Rovnoramenný trojúhelník 4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3951908" y="3134135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43" name="Obdélník 4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Rovnoramenný trojúhelník 4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4476061" y="3120370"/>
            <a:ext cx="384313" cy="299330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46" name="Obdélník 4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Rovnoramenný trojúhelník 4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5023954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49" name="Obdélník 4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Rovnoramenný trojúhelník 4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610048" y="3120370"/>
            <a:ext cx="384313" cy="3001599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52" name="Obdélník 5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Rovnoramenný trojúhelník 5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6126556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55" name="Obdélník 5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Rovnoramenný trojúhelník 5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676721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58" name="Obdélník 5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Rovnoramenný trojúhelník 5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7792890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61" name="Obdélník 60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Rovnoramenný trojúhelník 6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8877381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67" name="Obdélník 6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Rovnoramenný trojúhelník 6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9427546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0" name="Obdélník 6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Rovnoramenný trojúhelník 7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9977711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3" name="Obdélník 7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Rovnoramenný trojúhelník 7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>
            <a:off x="8327216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6" name="Obdélník 7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Rovnoramenný trojúhelník 7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4490922" y="3126856"/>
            <a:ext cx="384727" cy="2986816"/>
            <a:chOff x="11145077" y="3074504"/>
            <a:chExt cx="384727" cy="3639586"/>
          </a:xfrm>
          <a:solidFill>
            <a:srgbClr val="FF0000"/>
          </a:solidFill>
        </p:grpSpPr>
        <p:sp>
          <p:nvSpPr>
            <p:cNvPr id="81" name="Obdélník 80"/>
            <p:cNvSpPr/>
            <p:nvPr/>
          </p:nvSpPr>
          <p:spPr>
            <a:xfrm>
              <a:off x="11145491" y="3613082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Rovnoramenný trojúhelník 8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8323203" y="3137113"/>
            <a:ext cx="384313" cy="3001599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84" name="Obdélník 83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Rovnoramenný trojúhelník 84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9979983" y="3087584"/>
            <a:ext cx="385960" cy="3017645"/>
            <a:chOff x="11145077" y="3074504"/>
            <a:chExt cx="385960" cy="3677153"/>
          </a:xfrm>
          <a:solidFill>
            <a:srgbClr val="FF0000"/>
          </a:solidFill>
        </p:grpSpPr>
        <p:sp>
          <p:nvSpPr>
            <p:cNvPr id="87" name="Obdélník 86"/>
            <p:cNvSpPr/>
            <p:nvPr/>
          </p:nvSpPr>
          <p:spPr>
            <a:xfrm>
              <a:off x="11146724" y="3650649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Rovnoramenný trojúhelník 8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11081754" y="3107137"/>
            <a:ext cx="384313" cy="3001599"/>
            <a:chOff x="11145077" y="3074504"/>
            <a:chExt cx="384313" cy="3657600"/>
          </a:xfrm>
          <a:solidFill>
            <a:srgbClr val="FF0000"/>
          </a:solidFill>
        </p:grpSpPr>
        <p:sp>
          <p:nvSpPr>
            <p:cNvPr id="90" name="Obdélník 8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Rovnoramenný trojúhelník 9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6144313" y="3120370"/>
            <a:ext cx="384313" cy="3018342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93" name="Obdélník 9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Rovnoramenný trojúhelník 9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6671043" y="3138384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96" name="Obdélník 9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7" name="Rovnoramenný trojúhelník 9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8" name="Skupina 97"/>
          <p:cNvGrpSpPr/>
          <p:nvPr/>
        </p:nvGrpSpPr>
        <p:grpSpPr>
          <a:xfrm>
            <a:off x="8871805" y="3172524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99" name="Obdélník 9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0" name="Rovnoramenný trojúhelník 9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/>
          <p:nvPr/>
        </p:nvGrpSpPr>
        <p:grpSpPr>
          <a:xfrm>
            <a:off x="9445657" y="3154066"/>
            <a:ext cx="362307" cy="2973946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102" name="Obdélník 10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Rovnoramenný trojúhelník 10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4" name="Skupina 103"/>
          <p:cNvGrpSpPr/>
          <p:nvPr/>
        </p:nvGrpSpPr>
        <p:grpSpPr>
          <a:xfrm>
            <a:off x="10514248" y="3154066"/>
            <a:ext cx="405366" cy="2959925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105" name="Obdélník 10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Rovnoramenný trojúhelník 10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7" name="Skupina 106"/>
          <p:cNvGrpSpPr/>
          <p:nvPr/>
        </p:nvGrpSpPr>
        <p:grpSpPr>
          <a:xfrm>
            <a:off x="11646319" y="3087583"/>
            <a:ext cx="366201" cy="3042245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108" name="Obdélník 10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Rovnoramenný trojúhelník 10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1" name="Válec 110"/>
          <p:cNvSpPr/>
          <p:nvPr/>
        </p:nvSpPr>
        <p:spPr>
          <a:xfrm>
            <a:off x="4165282" y="6325887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Válec 111"/>
          <p:cNvSpPr/>
          <p:nvPr/>
        </p:nvSpPr>
        <p:spPr>
          <a:xfrm>
            <a:off x="4641110" y="6315556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Válec 112"/>
          <p:cNvSpPr/>
          <p:nvPr/>
        </p:nvSpPr>
        <p:spPr>
          <a:xfrm>
            <a:off x="5952868" y="6329028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Válec 113"/>
          <p:cNvSpPr/>
          <p:nvPr/>
        </p:nvSpPr>
        <p:spPr>
          <a:xfrm>
            <a:off x="6428696" y="6318697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álec 114"/>
          <p:cNvSpPr/>
          <p:nvPr/>
        </p:nvSpPr>
        <p:spPr>
          <a:xfrm>
            <a:off x="6455908" y="6329057"/>
            <a:ext cx="342866" cy="463086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Válec 115"/>
          <p:cNvSpPr/>
          <p:nvPr/>
        </p:nvSpPr>
        <p:spPr>
          <a:xfrm>
            <a:off x="6976774" y="6336687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álec 116"/>
          <p:cNvSpPr/>
          <p:nvPr/>
        </p:nvSpPr>
        <p:spPr>
          <a:xfrm>
            <a:off x="8066533" y="6362064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álec 117"/>
          <p:cNvSpPr/>
          <p:nvPr/>
        </p:nvSpPr>
        <p:spPr>
          <a:xfrm>
            <a:off x="8547539" y="6370274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álec 118"/>
          <p:cNvSpPr/>
          <p:nvPr/>
        </p:nvSpPr>
        <p:spPr>
          <a:xfrm>
            <a:off x="8727822" y="6349805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álec 119"/>
          <p:cNvSpPr/>
          <p:nvPr/>
        </p:nvSpPr>
        <p:spPr>
          <a:xfrm>
            <a:off x="9155398" y="6331493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álec 120"/>
          <p:cNvSpPr/>
          <p:nvPr/>
        </p:nvSpPr>
        <p:spPr>
          <a:xfrm>
            <a:off x="9248320" y="6340483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álec 121"/>
          <p:cNvSpPr/>
          <p:nvPr/>
        </p:nvSpPr>
        <p:spPr>
          <a:xfrm>
            <a:off x="9661002" y="6343758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álec 122"/>
          <p:cNvSpPr/>
          <p:nvPr/>
        </p:nvSpPr>
        <p:spPr>
          <a:xfrm>
            <a:off x="9795499" y="6346971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álec 123"/>
          <p:cNvSpPr/>
          <p:nvPr/>
        </p:nvSpPr>
        <p:spPr>
          <a:xfrm>
            <a:off x="10207548" y="6336272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álec 124"/>
          <p:cNvSpPr/>
          <p:nvPr/>
        </p:nvSpPr>
        <p:spPr>
          <a:xfrm>
            <a:off x="10357103" y="6340484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álec 125"/>
          <p:cNvSpPr/>
          <p:nvPr/>
        </p:nvSpPr>
        <p:spPr>
          <a:xfrm>
            <a:off x="10832931" y="6330153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álec 126"/>
          <p:cNvSpPr/>
          <p:nvPr/>
        </p:nvSpPr>
        <p:spPr>
          <a:xfrm>
            <a:off x="10900866" y="6337382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álec 127"/>
          <p:cNvSpPr/>
          <p:nvPr/>
        </p:nvSpPr>
        <p:spPr>
          <a:xfrm>
            <a:off x="11346860" y="6352524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álec 128"/>
          <p:cNvSpPr/>
          <p:nvPr/>
        </p:nvSpPr>
        <p:spPr>
          <a:xfrm>
            <a:off x="11392541" y="6362524"/>
            <a:ext cx="334121" cy="452961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Válec 129"/>
          <p:cNvSpPr/>
          <p:nvPr/>
        </p:nvSpPr>
        <p:spPr>
          <a:xfrm>
            <a:off x="11813145" y="6343758"/>
            <a:ext cx="342866" cy="455456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8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14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4" presetClass="entr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500"/>
                            </p:stCondLst>
                            <p:childTnLst>
                              <p:par>
                                <p:cTn id="1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mph" presetSubtype="0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"/>
                            </p:stCondLst>
                            <p:childTnLst>
                              <p:par>
                                <p:cTn id="14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0"/>
                            </p:stCondLst>
                            <p:childTnLst>
                              <p:par>
                                <p:cTn id="1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8" dur="indefinit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9" dur="indefinite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500"/>
                            </p:stCondLst>
                            <p:childTnLst>
                              <p:par>
                                <p:cTn id="1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6" dur="indefinit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7" dur="indefinite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3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500"/>
                            </p:stCondLst>
                            <p:childTnLst>
                              <p:par>
                                <p:cTn id="20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000"/>
                            </p:stCondLst>
                            <p:childTnLst>
                              <p:par>
                                <p:cTn id="20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500"/>
                            </p:stCondLst>
                            <p:childTnLst>
                              <p:par>
                                <p:cTn id="2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4" dur="indefinite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5" dur="indefinite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1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3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000"/>
                            </p:stCondLst>
                            <p:childTnLst>
                              <p:par>
                                <p:cTn id="23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500"/>
                            </p:stCondLst>
                            <p:childTnLst>
                              <p:par>
                                <p:cTn id="2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000"/>
                            </p:stCondLst>
                            <p:childTnLst>
                              <p:par>
                                <p:cTn id="2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2" dur="indefinit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3" dur="indefinite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9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500"/>
                            </p:stCondLst>
                            <p:childTnLst>
                              <p:par>
                                <p:cTn id="261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9" presetClass="emph" presetSubtype="0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2" dur="indefinit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3" dur="indefinite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</p:childTnLst>
        </p:cTn>
      </p:par>
    </p:tnLst>
    <p:bldLst>
      <p:bldP spid="111" grpId="0" animBg="1"/>
      <p:bldP spid="111" grpId="1" animBg="1"/>
      <p:bldP spid="112" grpId="0" animBg="1"/>
      <p:bldP spid="113" grpId="0" animBg="1"/>
      <p:bldP spid="113" grpId="1" animBg="1"/>
      <p:bldP spid="114" grpId="0" animBg="1"/>
      <p:bldP spid="114" grpId="1" animBg="1"/>
      <p:bldP spid="114" grpId="2" animBg="1"/>
      <p:bldP spid="115" grpId="0" animBg="1"/>
      <p:bldP spid="115" grpId="1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9" grpId="1" animBg="1"/>
      <p:bldP spid="119" grpId="2" animBg="1"/>
      <p:bldP spid="120" grpId="2" animBg="1"/>
      <p:bldP spid="120" grpId="3" animBg="1"/>
      <p:bldP spid="120" grpId="4" animBg="1"/>
      <p:bldP spid="121" grpId="0" animBg="1"/>
      <p:bldP spid="121" grpId="1" animBg="1"/>
      <p:bldP spid="122" grpId="0" animBg="1"/>
      <p:bldP spid="122" grpId="1" animBg="1"/>
      <p:bldP spid="122" grpId="2" animBg="1"/>
      <p:bldP spid="123" grpId="0" animBg="1"/>
      <p:bldP spid="123" grpId="1" animBg="1"/>
      <p:bldP spid="123" grpId="2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6" grpId="2" animBg="1"/>
      <p:bldP spid="127" grpId="0" animBg="1"/>
      <p:bldP spid="127" grpId="1" animBg="1"/>
      <p:bldP spid="127" grpId="2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0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DC4FD"/>
            </a:gs>
            <a:gs pos="16500">
              <a:srgbClr val="B7D4FE"/>
            </a:gs>
            <a:gs pos="28875">
              <a:srgbClr val="CAE0FE"/>
            </a:gs>
            <a:gs pos="24750">
              <a:srgbClr val="C4DCFE"/>
            </a:gs>
            <a:gs pos="56522">
              <a:srgbClr val="B7FC78"/>
            </a:gs>
            <a:gs pos="33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9395090" y="19553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5" name="Obdélník 4"/>
          <p:cNvSpPr/>
          <p:nvPr/>
        </p:nvSpPr>
        <p:spPr>
          <a:xfrm>
            <a:off x="9393382" y="0"/>
            <a:ext cx="2798618" cy="1577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-35880" y="5657054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26" b="95088" l="23147" r="63211"/>
                    </a14:imgEffect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05" t="34736" r="38378" b="4913"/>
          <a:stretch/>
        </p:blipFill>
        <p:spPr>
          <a:xfrm>
            <a:off x="6303763" y="169095"/>
            <a:ext cx="4004575" cy="48965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116" b="93269" l="35744" r="80264"/>
                    </a14:imgEffect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17" t="40821" r="23508" b="5847"/>
          <a:stretch/>
        </p:blipFill>
        <p:spPr>
          <a:xfrm>
            <a:off x="7791938" y="1898122"/>
            <a:ext cx="3673642" cy="36576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-35880" y="3895031"/>
            <a:ext cx="12192000" cy="530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11628207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2" name="Obdélník 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Rovnoramenný trojúhelník 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1078041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13" name="Obdélník 1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Rovnoramenný trojúhelník 1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10527876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16" name="Obdélník 1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1725236" y="3120370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19" name="Obdélník 1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Rovnoramenný trojúhelník 1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275401" y="3120370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22" name="Obdélník 2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Rovnoramenný trojúhelník 2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4741" y="3120370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25" name="Obdélník 2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Rovnoramenný trojúhelník 2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24906" y="3120370"/>
            <a:ext cx="384313" cy="3001599"/>
            <a:chOff x="11145077" y="3074504"/>
            <a:chExt cx="384313" cy="3657600"/>
          </a:xfrm>
          <a:solidFill>
            <a:srgbClr val="FFFF00"/>
          </a:solidFill>
        </p:grpSpPr>
        <p:sp>
          <p:nvSpPr>
            <p:cNvPr id="28" name="Obdélník 2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Rovnoramenný trojúhelník 2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1175071" y="3120370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31" name="Obdélník 30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Rovnoramenný trojúhelník 3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825566" y="3120370"/>
            <a:ext cx="384313" cy="3001599"/>
            <a:chOff x="11172156" y="3074504"/>
            <a:chExt cx="384313" cy="3657600"/>
          </a:xfrm>
          <a:solidFill>
            <a:srgbClr val="FFFF00"/>
          </a:solidFill>
        </p:grpSpPr>
        <p:sp>
          <p:nvSpPr>
            <p:cNvPr id="34" name="Obdélník 33"/>
            <p:cNvSpPr/>
            <p:nvPr/>
          </p:nvSpPr>
          <p:spPr>
            <a:xfrm>
              <a:off x="11172156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Rovnoramenný trojúhelník 34"/>
            <p:cNvSpPr/>
            <p:nvPr/>
          </p:nvSpPr>
          <p:spPr>
            <a:xfrm>
              <a:off x="11172156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375731" y="3120370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37" name="Obdélník 3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Rovnoramenný trojúhelník 3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7242363" y="3154066"/>
            <a:ext cx="402222" cy="2959925"/>
            <a:chOff x="11145077" y="3074504"/>
            <a:chExt cx="384313" cy="3657600"/>
          </a:xfrm>
          <a:solidFill>
            <a:srgbClr val="FDFEE2"/>
          </a:solidFill>
        </p:grpSpPr>
        <p:sp>
          <p:nvSpPr>
            <p:cNvPr id="40" name="Obdélník 3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Rovnoramenný trojúhelník 4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3951908" y="3134135"/>
            <a:ext cx="384313" cy="3001599"/>
            <a:chOff x="11145077" y="3074504"/>
            <a:chExt cx="384313" cy="3657600"/>
          </a:xfrm>
          <a:solidFill>
            <a:srgbClr val="00B050"/>
          </a:solidFill>
        </p:grpSpPr>
        <p:sp>
          <p:nvSpPr>
            <p:cNvPr id="43" name="Obdélník 4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Rovnoramenný trojúhelník 4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4476061" y="3120370"/>
            <a:ext cx="384313" cy="299330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46" name="Obdélník 4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Rovnoramenný trojúhelník 4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5023954" y="3120370"/>
            <a:ext cx="384313" cy="3001599"/>
            <a:chOff x="11145077" y="3074504"/>
            <a:chExt cx="384313" cy="36576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9" name="Obdélník 4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Rovnoramenný trojúhelník 4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610048" y="3120370"/>
            <a:ext cx="384313" cy="3001599"/>
            <a:chOff x="11145077" y="3074504"/>
            <a:chExt cx="384313" cy="3657600"/>
          </a:xfrm>
          <a:solidFill>
            <a:srgbClr val="FDFEE2"/>
          </a:solidFill>
        </p:grpSpPr>
        <p:sp>
          <p:nvSpPr>
            <p:cNvPr id="52" name="Obdélník 5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Rovnoramenný trojúhelník 5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6126556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55" name="Obdélník 5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Rovnoramenný trojúhelník 5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676721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58" name="Obdélník 5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Rovnoramenný trojúhelník 5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7792890" y="3120370"/>
            <a:ext cx="384313" cy="3001599"/>
            <a:chOff x="11145077" y="3074504"/>
            <a:chExt cx="384313" cy="3657600"/>
          </a:xfrm>
          <a:solidFill>
            <a:srgbClr val="FDFEE2"/>
          </a:solidFill>
        </p:grpSpPr>
        <p:sp>
          <p:nvSpPr>
            <p:cNvPr id="61" name="Obdélník 60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Rovnoramenný trojúhelník 6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8877381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67" name="Obdélník 66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Rovnoramenný trojúhelník 6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9427546" y="3120370"/>
            <a:ext cx="384313" cy="2984513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0" name="Obdélník 6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Rovnoramenný trojúhelník 7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9977711" y="3120370"/>
            <a:ext cx="384313" cy="3009458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3" name="Obdélník 7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Rovnoramenný trojúhelník 7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>
            <a:off x="8327216" y="3120370"/>
            <a:ext cx="384313" cy="3018342"/>
            <a:chOff x="11145077" y="3074504"/>
            <a:chExt cx="384313" cy="3657600"/>
          </a:xfrm>
          <a:solidFill>
            <a:srgbClr val="FEF9E4"/>
          </a:solidFill>
        </p:grpSpPr>
        <p:sp>
          <p:nvSpPr>
            <p:cNvPr id="76" name="Obdélník 7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Rovnoramenný trojúhelník 7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4490922" y="3126856"/>
            <a:ext cx="384727" cy="2986816"/>
            <a:chOff x="11145077" y="3074504"/>
            <a:chExt cx="384727" cy="3639586"/>
          </a:xfrm>
          <a:solidFill>
            <a:srgbClr val="0070C0"/>
          </a:solidFill>
        </p:grpSpPr>
        <p:sp>
          <p:nvSpPr>
            <p:cNvPr id="81" name="Obdélník 80"/>
            <p:cNvSpPr/>
            <p:nvPr/>
          </p:nvSpPr>
          <p:spPr>
            <a:xfrm>
              <a:off x="11145491" y="3613082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Rovnoramenný trojúhelník 81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8323203" y="3137113"/>
            <a:ext cx="384313" cy="3001599"/>
            <a:chOff x="11145077" y="3074504"/>
            <a:chExt cx="384313" cy="3657600"/>
          </a:xfrm>
          <a:solidFill>
            <a:srgbClr val="FFFF00"/>
          </a:solidFill>
        </p:grpSpPr>
        <p:sp>
          <p:nvSpPr>
            <p:cNvPr id="84" name="Obdélník 83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Rovnoramenný trojúhelník 84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9979983" y="3087584"/>
            <a:ext cx="385960" cy="3017645"/>
            <a:chOff x="11145077" y="3074504"/>
            <a:chExt cx="385960" cy="3677153"/>
          </a:xfrm>
          <a:solidFill>
            <a:srgbClr val="FFFF00"/>
          </a:solidFill>
        </p:grpSpPr>
        <p:sp>
          <p:nvSpPr>
            <p:cNvPr id="87" name="Obdélník 86"/>
            <p:cNvSpPr/>
            <p:nvPr/>
          </p:nvSpPr>
          <p:spPr>
            <a:xfrm>
              <a:off x="11146724" y="3650649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Rovnoramenný trojúhelník 87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11081754" y="3107137"/>
            <a:ext cx="384313" cy="3001599"/>
            <a:chOff x="11145077" y="3074504"/>
            <a:chExt cx="384313" cy="3657600"/>
          </a:xfrm>
          <a:solidFill>
            <a:srgbClr val="FFFF00"/>
          </a:solidFill>
        </p:grpSpPr>
        <p:sp>
          <p:nvSpPr>
            <p:cNvPr id="90" name="Obdélník 89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Rovnoramenný trojúhelník 90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6144313" y="3120370"/>
            <a:ext cx="384313" cy="3018342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93" name="Obdélník 92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Rovnoramenný trojúhelník 93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6671043" y="3138384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96" name="Obdélník 95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7" name="Rovnoramenný trojúhelník 96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8" name="Skupina 97"/>
          <p:cNvGrpSpPr/>
          <p:nvPr/>
        </p:nvGrpSpPr>
        <p:grpSpPr>
          <a:xfrm>
            <a:off x="8871805" y="3172524"/>
            <a:ext cx="384313" cy="3001599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99" name="Obdélník 98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0" name="Rovnoramenný trojúhelník 99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/>
          <p:nvPr/>
        </p:nvGrpSpPr>
        <p:grpSpPr>
          <a:xfrm>
            <a:off x="9445657" y="3154066"/>
            <a:ext cx="362307" cy="2973946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102" name="Obdélník 101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Rovnoramenný trojúhelník 102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4" name="Skupina 103"/>
          <p:cNvGrpSpPr/>
          <p:nvPr/>
        </p:nvGrpSpPr>
        <p:grpSpPr>
          <a:xfrm>
            <a:off x="10514248" y="3154066"/>
            <a:ext cx="405366" cy="2959925"/>
            <a:chOff x="11145077" y="3074504"/>
            <a:chExt cx="384313" cy="3657600"/>
          </a:xfrm>
          <a:solidFill>
            <a:srgbClr val="0070C0"/>
          </a:solidFill>
        </p:grpSpPr>
        <p:sp>
          <p:nvSpPr>
            <p:cNvPr id="105" name="Obdélník 104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Rovnoramenný trojúhelník 10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7" name="Skupina 106"/>
          <p:cNvGrpSpPr/>
          <p:nvPr/>
        </p:nvGrpSpPr>
        <p:grpSpPr>
          <a:xfrm>
            <a:off x="11646319" y="3087583"/>
            <a:ext cx="366201" cy="3042245"/>
            <a:chOff x="11145077" y="3074504"/>
            <a:chExt cx="384313" cy="3657600"/>
          </a:xfrm>
          <a:solidFill>
            <a:srgbClr val="FFFF00"/>
          </a:solidFill>
        </p:grpSpPr>
        <p:sp>
          <p:nvSpPr>
            <p:cNvPr id="108" name="Obdélník 10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Rovnoramenný trojúhelník 10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1" name="Válec 110"/>
          <p:cNvSpPr/>
          <p:nvPr/>
        </p:nvSpPr>
        <p:spPr>
          <a:xfrm>
            <a:off x="4165282" y="6325887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Válec 111"/>
          <p:cNvSpPr/>
          <p:nvPr/>
        </p:nvSpPr>
        <p:spPr>
          <a:xfrm>
            <a:off x="4641110" y="6315556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1" name="Skupina 130"/>
          <p:cNvGrpSpPr/>
          <p:nvPr/>
        </p:nvGrpSpPr>
        <p:grpSpPr>
          <a:xfrm>
            <a:off x="5033103" y="3131187"/>
            <a:ext cx="385286" cy="2982485"/>
            <a:chOff x="11001826" y="2901978"/>
            <a:chExt cx="385286" cy="3634309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32" name="Obdélník 131"/>
            <p:cNvSpPr/>
            <p:nvPr/>
          </p:nvSpPr>
          <p:spPr>
            <a:xfrm>
              <a:off x="11001826" y="3435279"/>
              <a:ext cx="384313" cy="310100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3" name="Rovnoramenný trojúhelník 132"/>
            <p:cNvSpPr/>
            <p:nvPr/>
          </p:nvSpPr>
          <p:spPr>
            <a:xfrm>
              <a:off x="11002799" y="2901978"/>
              <a:ext cx="384313" cy="556593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4" name="Skupina 133"/>
          <p:cNvGrpSpPr/>
          <p:nvPr/>
        </p:nvGrpSpPr>
        <p:grpSpPr>
          <a:xfrm>
            <a:off x="5589645" y="3128229"/>
            <a:ext cx="400743" cy="3001599"/>
            <a:chOff x="11145077" y="3074504"/>
            <a:chExt cx="400743" cy="3657600"/>
          </a:xfrm>
          <a:solidFill>
            <a:srgbClr val="FFFF00"/>
          </a:solidFill>
        </p:grpSpPr>
        <p:sp>
          <p:nvSpPr>
            <p:cNvPr id="135" name="Obdélník 134"/>
            <p:cNvSpPr/>
            <p:nvPr/>
          </p:nvSpPr>
          <p:spPr>
            <a:xfrm>
              <a:off x="1116150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6" name="Rovnoramenný trojúhelník 135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7" name="Skupina 136"/>
          <p:cNvGrpSpPr/>
          <p:nvPr/>
        </p:nvGrpSpPr>
        <p:grpSpPr>
          <a:xfrm>
            <a:off x="7246001" y="3129945"/>
            <a:ext cx="384313" cy="3001599"/>
            <a:chOff x="11145077" y="3074504"/>
            <a:chExt cx="384313" cy="3657600"/>
          </a:xfrm>
          <a:solidFill>
            <a:srgbClr val="FFFF00"/>
          </a:solidFill>
        </p:grpSpPr>
        <p:sp>
          <p:nvSpPr>
            <p:cNvPr id="138" name="Obdélník 137"/>
            <p:cNvSpPr/>
            <p:nvPr/>
          </p:nvSpPr>
          <p:spPr>
            <a:xfrm>
              <a:off x="11145077" y="3631096"/>
              <a:ext cx="384313" cy="3101008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9" name="Rovnoramenný trojúhelník 138"/>
            <p:cNvSpPr/>
            <p:nvPr/>
          </p:nvSpPr>
          <p:spPr>
            <a:xfrm>
              <a:off x="11145077" y="3074504"/>
              <a:ext cx="384313" cy="556592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0" name="Skupina 139"/>
          <p:cNvGrpSpPr/>
          <p:nvPr/>
        </p:nvGrpSpPr>
        <p:grpSpPr>
          <a:xfrm>
            <a:off x="7780467" y="3116345"/>
            <a:ext cx="399688" cy="3013672"/>
            <a:chOff x="13163096" y="2883893"/>
            <a:chExt cx="399688" cy="3672312"/>
          </a:xfrm>
          <a:solidFill>
            <a:srgbClr val="FDFEE2"/>
          </a:solidFill>
        </p:grpSpPr>
        <p:sp>
          <p:nvSpPr>
            <p:cNvPr id="141" name="Obdélník 140"/>
            <p:cNvSpPr/>
            <p:nvPr/>
          </p:nvSpPr>
          <p:spPr>
            <a:xfrm>
              <a:off x="13163096" y="3455197"/>
              <a:ext cx="384313" cy="3101008"/>
            </a:xfrm>
            <a:prstGeom prst="rect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2" name="Rovnoramenný trojúhelník 141"/>
            <p:cNvSpPr/>
            <p:nvPr/>
          </p:nvSpPr>
          <p:spPr>
            <a:xfrm>
              <a:off x="13178471" y="2883893"/>
              <a:ext cx="384313" cy="556592"/>
            </a:xfrm>
            <a:prstGeom prst="triangl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3" name="Válec 142"/>
          <p:cNvSpPr/>
          <p:nvPr/>
        </p:nvSpPr>
        <p:spPr>
          <a:xfrm>
            <a:off x="5343127" y="6383939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Válec 143"/>
          <p:cNvSpPr/>
          <p:nvPr/>
        </p:nvSpPr>
        <p:spPr>
          <a:xfrm>
            <a:off x="5785173" y="6375998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Válec 144"/>
          <p:cNvSpPr/>
          <p:nvPr/>
        </p:nvSpPr>
        <p:spPr>
          <a:xfrm>
            <a:off x="4566179" y="6358966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Válec 145"/>
          <p:cNvSpPr/>
          <p:nvPr/>
        </p:nvSpPr>
        <p:spPr>
          <a:xfrm>
            <a:off x="5042007" y="6348635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Válec 146"/>
          <p:cNvSpPr/>
          <p:nvPr/>
        </p:nvSpPr>
        <p:spPr>
          <a:xfrm>
            <a:off x="5648926" y="6421590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Válec 147"/>
          <p:cNvSpPr/>
          <p:nvPr/>
        </p:nvSpPr>
        <p:spPr>
          <a:xfrm>
            <a:off x="6090972" y="6413649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Válec 148"/>
          <p:cNvSpPr/>
          <p:nvPr/>
        </p:nvSpPr>
        <p:spPr>
          <a:xfrm>
            <a:off x="6439891" y="6410485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Válec 149"/>
          <p:cNvSpPr/>
          <p:nvPr/>
        </p:nvSpPr>
        <p:spPr>
          <a:xfrm>
            <a:off x="6881937" y="6402544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Válec 150"/>
          <p:cNvSpPr/>
          <p:nvPr/>
        </p:nvSpPr>
        <p:spPr>
          <a:xfrm>
            <a:off x="6885262" y="6362935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Válec 151"/>
          <p:cNvSpPr/>
          <p:nvPr/>
        </p:nvSpPr>
        <p:spPr>
          <a:xfrm>
            <a:off x="7327308" y="6354994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Válec 152"/>
          <p:cNvSpPr/>
          <p:nvPr/>
        </p:nvSpPr>
        <p:spPr>
          <a:xfrm>
            <a:off x="7640346" y="6376877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Válec 153"/>
          <p:cNvSpPr/>
          <p:nvPr/>
        </p:nvSpPr>
        <p:spPr>
          <a:xfrm>
            <a:off x="8082392" y="6368936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Válec 154"/>
          <p:cNvSpPr/>
          <p:nvPr/>
        </p:nvSpPr>
        <p:spPr>
          <a:xfrm>
            <a:off x="7942972" y="6362935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Válec 155"/>
          <p:cNvSpPr/>
          <p:nvPr/>
        </p:nvSpPr>
        <p:spPr>
          <a:xfrm>
            <a:off x="8385018" y="6354994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Válec 156"/>
          <p:cNvSpPr/>
          <p:nvPr/>
        </p:nvSpPr>
        <p:spPr>
          <a:xfrm>
            <a:off x="8682613" y="6391547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Válec 157"/>
          <p:cNvSpPr/>
          <p:nvPr/>
        </p:nvSpPr>
        <p:spPr>
          <a:xfrm>
            <a:off x="9124659" y="6383606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Válec 158"/>
          <p:cNvSpPr/>
          <p:nvPr/>
        </p:nvSpPr>
        <p:spPr>
          <a:xfrm>
            <a:off x="9031251" y="6347012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Válec 159"/>
          <p:cNvSpPr/>
          <p:nvPr/>
        </p:nvSpPr>
        <p:spPr>
          <a:xfrm>
            <a:off x="9473297" y="6339071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1" name="Válec 160"/>
          <p:cNvSpPr/>
          <p:nvPr/>
        </p:nvSpPr>
        <p:spPr>
          <a:xfrm>
            <a:off x="9722197" y="6361309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Válec 161"/>
          <p:cNvSpPr/>
          <p:nvPr/>
        </p:nvSpPr>
        <p:spPr>
          <a:xfrm>
            <a:off x="10164243" y="6353368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Válec 162"/>
          <p:cNvSpPr/>
          <p:nvPr/>
        </p:nvSpPr>
        <p:spPr>
          <a:xfrm>
            <a:off x="10147560" y="6362935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Válec 163"/>
          <p:cNvSpPr/>
          <p:nvPr/>
        </p:nvSpPr>
        <p:spPr>
          <a:xfrm>
            <a:off x="10589606" y="6354994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Válec 164"/>
          <p:cNvSpPr/>
          <p:nvPr/>
        </p:nvSpPr>
        <p:spPr>
          <a:xfrm>
            <a:off x="10887997" y="6378493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6" name="Válec 165"/>
          <p:cNvSpPr/>
          <p:nvPr/>
        </p:nvSpPr>
        <p:spPr>
          <a:xfrm>
            <a:off x="11330043" y="6370552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Válec 166"/>
          <p:cNvSpPr/>
          <p:nvPr/>
        </p:nvSpPr>
        <p:spPr>
          <a:xfrm>
            <a:off x="11212665" y="6368997"/>
            <a:ext cx="334121" cy="452961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Válec 167"/>
          <p:cNvSpPr/>
          <p:nvPr/>
        </p:nvSpPr>
        <p:spPr>
          <a:xfrm>
            <a:off x="11654711" y="6361056"/>
            <a:ext cx="342866" cy="45545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29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500"/>
                            </p:stCondLst>
                            <p:childTnLst>
                              <p:par>
                                <p:cTn id="1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"/>
                            </p:stCondLst>
                            <p:childTnLst>
                              <p:par>
                                <p:cTn id="14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0"/>
                            </p:stCondLst>
                            <p:childTnLst>
                              <p:par>
                                <p:cTn id="1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8" dur="indefinite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9" dur="indefinite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1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500"/>
                            </p:stCondLst>
                            <p:childTnLst>
                              <p:par>
                                <p:cTn id="1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6" dur="indefinit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7" dur="indefinite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3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500"/>
                            </p:stCondLst>
                            <p:childTnLst>
                              <p:par>
                                <p:cTn id="20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000"/>
                            </p:stCondLst>
                            <p:childTnLst>
                              <p:par>
                                <p:cTn id="209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500"/>
                            </p:stCondLst>
                            <p:childTnLst>
                              <p:par>
                                <p:cTn id="2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4" dur="indefinite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5" dur="indefinite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3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000"/>
                            </p:stCondLst>
                            <p:childTnLst>
                              <p:par>
                                <p:cTn id="237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500"/>
                            </p:stCondLst>
                            <p:childTnLst>
                              <p:par>
                                <p:cTn id="2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000"/>
                            </p:stCondLst>
                            <p:childTnLst>
                              <p:par>
                                <p:cTn id="2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2" dur="indefinite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3" dur="indefinite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9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500"/>
                            </p:stCondLst>
                            <p:childTnLst>
                              <p:par>
                                <p:cTn id="261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500"/>
                            </p:stCondLst>
                            <p:childTnLst>
                              <p:par>
                                <p:cTn id="2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0" dur="indefinite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1" dur="indefinite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7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1500"/>
                            </p:stCondLst>
                            <p:childTnLst>
                              <p:par>
                                <p:cTn id="289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2000"/>
                            </p:stCondLst>
                            <p:childTnLst>
                              <p:par>
                                <p:cTn id="293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500"/>
                            </p:stCondLst>
                            <p:childTnLst>
                              <p:par>
                                <p:cTn id="29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9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3000"/>
                            </p:stCondLst>
                            <p:childTnLst>
                              <p:par>
                                <p:cTn id="3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8" dur="indefinite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9" dur="indefinite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5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1500"/>
                            </p:stCondLst>
                            <p:childTnLst>
                              <p:par>
                                <p:cTn id="317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2500"/>
                            </p:stCondLst>
                            <p:childTnLst>
                              <p:par>
                                <p:cTn id="3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3000"/>
                            </p:stCondLst>
                            <p:childTnLst>
                              <p:par>
                                <p:cTn id="3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6" dur="indefinite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7" dur="indefinite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3" dur="1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1500"/>
                            </p:stCondLst>
                            <p:childTnLst>
                              <p:par>
                                <p:cTn id="345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4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2000"/>
                            </p:stCondLst>
                            <p:childTnLst>
                              <p:par>
                                <p:cTn id="349" presetID="14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2500"/>
                            </p:stCondLst>
                            <p:childTnLst>
                              <p:par>
                                <p:cTn id="3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3000"/>
                            </p:stCondLst>
                            <p:childTnLst>
                              <p:par>
                                <p:cTn id="3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360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1" fill="hold">
                      <p:stCondLst>
                        <p:cond delay="0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4" dur="indefinite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5" dur="indefinite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1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6" dur="indefinit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7" dur="indefinite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</p:childTnLst>
        </p:cTn>
      </p:par>
    </p:tnLst>
    <p:bldLst>
      <p:bldP spid="111" grpId="0" animBg="1"/>
      <p:bldP spid="111" grpId="1" animBg="1"/>
      <p:bldP spid="112" grpId="0" animBg="1"/>
      <p:bldP spid="143" grpId="0" animBg="1"/>
      <p:bldP spid="143" grpId="1" animBg="1"/>
      <p:bldP spid="144" grpId="0" animBg="1"/>
      <p:bldP spid="144" grpId="1" animBg="1"/>
      <p:bldP spid="144" grpId="2" animBg="1"/>
      <p:bldP spid="145" grpId="0" animBg="1"/>
      <p:bldP spid="145" grpId="1" animBg="1"/>
      <p:bldP spid="146" grpId="0" animBg="1"/>
      <p:bldP spid="146" grpId="1" animBg="1"/>
      <p:bldP spid="146" grpId="2" animBg="1"/>
      <p:bldP spid="147" grpId="0" animBg="1"/>
      <p:bldP spid="147" grpId="1" animBg="1"/>
      <p:bldP spid="147" grpId="2" animBg="1"/>
      <p:bldP spid="148" grpId="0" animBg="1"/>
      <p:bldP spid="148" grpId="1" animBg="1"/>
      <p:bldP spid="149" grpId="0" animBg="1"/>
      <p:bldP spid="149" grpId="1" animBg="1"/>
      <p:bldP spid="149" grpId="2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6" grpId="2" animBg="1"/>
      <p:bldP spid="157" grpId="0" animBg="1"/>
      <p:bldP spid="157" grpId="1" animBg="1"/>
      <p:bldP spid="157" grpId="2" animBg="1"/>
      <p:bldP spid="158" grpId="0" animBg="1"/>
      <p:bldP spid="158" grpId="1" animBg="1"/>
      <p:bldP spid="159" grpId="0" animBg="1"/>
      <p:bldP spid="159" grpId="1" animBg="1"/>
      <p:bldP spid="159" grpId="2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6" grpId="2" animBg="1"/>
      <p:bldP spid="167" grpId="0" animBg="1"/>
      <p:bldP spid="168" grpId="0" animBg="1"/>
      <p:bldP spid="16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</a:t>
            </a:r>
            <a:r>
              <a:rPr lang="cs-CZ" dirty="0" smtClean="0"/>
              <a:t>mají úkolem postavit plot k domečku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Rozvoj </a:t>
            </a:r>
            <a:r>
              <a:rPr lang="cs-CZ" dirty="0" smtClean="0"/>
              <a:t>rozlišování </a:t>
            </a:r>
            <a:r>
              <a:rPr lang="cs-CZ" dirty="0"/>
              <a:t>obrazných </a:t>
            </a:r>
            <a:r>
              <a:rPr lang="cs-CZ" dirty="0" smtClean="0"/>
              <a:t>znaků, symbolů a grafického </a:t>
            </a:r>
            <a:r>
              <a:rPr lang="cs-CZ" dirty="0" smtClean="0"/>
              <a:t>vyjadřování, porovnávání větší x menší, širší x užší, logická posloupnost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si dáváme dohromady laťky a sloupky, dle předlohy. Z nabídky v horním čtverečku vybíráme – co je právě na řadě. Správná laťka se přiřadí k plotu, špatná zprůhlední</a:t>
            </a:r>
          </a:p>
          <a:p>
            <a:r>
              <a:rPr lang="cs-CZ" dirty="0" smtClean="0"/>
              <a:t>Na snímku č. 3 přiřazené laťky přišroubujeme. Protože je každá jinak široká, vybíráme z nabídky správnou velikost šroubu. Animace shodná s předchozím snímkem</a:t>
            </a:r>
          </a:p>
          <a:p>
            <a:r>
              <a:rPr lang="cs-CZ" dirty="0" smtClean="0"/>
              <a:t>Na snímku č. 4 -5 plot natíráme opět dle předlohy. Z nabídnutých barevných nádob klikáme na tu správnou. </a:t>
            </a:r>
            <a:r>
              <a:rPr lang="cs-CZ" dirty="0" smtClean="0"/>
              <a:t>Nádoby se poté posunou k další laťce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Praktická ukázka různých druhů šroubů, vrutů a hřebíků. Povídáme si o využití, zkoušíme do prkénka našroubovat.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Rozlišit tvary předmětů, základní geometrické tvary, základní barvy (červená, modrá, </a:t>
            </a:r>
            <a:r>
              <a:rPr lang="cs-CZ" dirty="0" smtClean="0"/>
              <a:t>žlutá, zelená)</a:t>
            </a:r>
          </a:p>
          <a:p>
            <a:r>
              <a:rPr lang="cs-CZ" dirty="0"/>
              <a:t>Pamatovat si postup řešení </a:t>
            </a:r>
            <a:r>
              <a:rPr lang="cs-CZ" dirty="0" smtClean="0"/>
              <a:t> - </a:t>
            </a:r>
            <a:r>
              <a:rPr lang="cs-CZ" smtClean="0"/>
              <a:t>určitý algoritmus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380</Words>
  <Application>Microsoft Office PowerPoint</Application>
  <PresentationFormat>Širokoúhlá obrazovka</PresentationFormat>
  <Paragraphs>57</Paragraphs>
  <Slides>12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Sheer Green 16x9</vt:lpstr>
      <vt:lpstr>Stavíme plot k našemu domu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2015-05-13T09:21:40Z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