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7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8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953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3072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8833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705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7405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2123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9343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082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Uzdrav strom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Matematické představy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339713" flipH="1">
            <a:off x="9428670" y="3321379"/>
            <a:ext cx="726267" cy="9622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428669" y="4622145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5</a:t>
            </a:r>
            <a:endParaRPr lang="cs-CZ" sz="9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45487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916372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339713" flipH="1">
            <a:off x="9428670" y="3321379"/>
            <a:ext cx="726267" cy="9622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428669" y="4622145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1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2414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3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2414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5</a:t>
            </a:r>
            <a:endParaRPr lang="cs-CZ" sz="6600" b="1" dirty="0">
              <a:solidFill>
                <a:schemeClr val="tx1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928368" y="5823117"/>
            <a:ext cx="726267" cy="96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5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339713" flipH="1">
            <a:off x="9428670" y="3321379"/>
            <a:ext cx="726267" cy="9622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428669" y="4622145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6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2414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7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2414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5</a:t>
            </a:r>
            <a:endParaRPr lang="cs-CZ" sz="6600" b="1" dirty="0">
              <a:solidFill>
                <a:schemeClr val="tx1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057628" y="5997200"/>
            <a:ext cx="726267" cy="9622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10246327" y="1442319"/>
            <a:ext cx="726267" cy="96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24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428669" y="4622145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2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2414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3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2414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4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39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339713" flipH="1">
            <a:off x="9428670" y="3321379"/>
            <a:ext cx="726267" cy="9622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428669" y="4622145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6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2414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7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2414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5</a:t>
            </a:r>
            <a:endParaRPr lang="cs-CZ" sz="6600" b="1" dirty="0">
              <a:solidFill>
                <a:schemeClr val="tx1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10659242" y="858013"/>
            <a:ext cx="726267" cy="96224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7571783" y="819642"/>
            <a:ext cx="726267" cy="96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208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1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45487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3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16372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2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79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10472292" y="1411769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845486" y="35102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1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45486" y="252849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0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845486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2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054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697" l="0" r="100000">
                        <a14:backgroundMark x1="39545" y1="16424" x2="26955" y2="0"/>
                        <a14:backgroundMark x1="19409" y1="3333" x2="19409" y2="3333"/>
                        <a14:backgroundMark x1="19409" y1="2970" x2="19409" y2="2970"/>
                        <a14:backgroundMark x1="10455" y1="5576" x2="91" y2="3333"/>
                        <a14:backgroundMark x1="12409" y1="3758" x2="12409" y2="3758"/>
                        <a14:backgroundMark x1="2909" y1="34727" x2="2909" y2="34727"/>
                        <a14:backgroundMark x1="18545" y1="63818" x2="18545" y2="63818"/>
                        <a14:backgroundMark x1="18000" y1="59697" x2="18000" y2="59697"/>
                        <a14:backgroundMark x1="955" y1="70545" x2="4273" y2="69758"/>
                        <a14:backgroundMark x1="9591" y1="97758" x2="16318" y2="92909"/>
                        <a14:backgroundMark x1="1773" y1="78727" x2="5682" y2="78727"/>
                        <a14:backgroundMark x1="1773" y1="88061" x2="6545" y2="85091"/>
                        <a14:backgroundMark x1="2045" y1="98121" x2="4000" y2="93636"/>
                        <a14:backgroundMark x1="955" y1="12667" x2="2318" y2="8606"/>
                        <a14:backgroundMark x1="12682" y1="60061" x2="11000" y2="55212"/>
                        <a14:backgroundMark x1="1773" y1="28000" x2="955" y2="10061"/>
                        <a14:backgroundMark x1="1500" y1="38424" x2="4000" y2="38424"/>
                        <a14:backgroundMark x1="3455" y1="55212" x2="91" y2="52242"/>
                        <a14:backgroundMark x1="22182" y1="63818" x2="25000" y2="62303"/>
                        <a14:backgroundMark x1="26409" y1="61939" x2="28364" y2="60424"/>
                        <a14:backgroundMark x1="18545" y1="91394" x2="22773" y2="88424"/>
                        <a14:backgroundMark x1="10182" y1="27636" x2="13545" y2="2539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049851" y="857250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339713" flipH="1">
            <a:off x="9428670" y="3321379"/>
            <a:ext cx="726267" cy="96224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5885339" flipH="1">
            <a:off x="8611011" y="2352811"/>
            <a:ext cx="726267" cy="9622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21260287">
            <a:off x="9428669" y="4622145"/>
            <a:ext cx="726267" cy="96224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061" b="91394" l="28136" r="9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74" t="14010" r="8333" b="6184"/>
          <a:stretch/>
        </p:blipFill>
        <p:spPr>
          <a:xfrm rot="1575343" flipH="1">
            <a:off x="7980613" y="5919674"/>
            <a:ext cx="726267" cy="962249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752414" y="107461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5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2414" y="2406715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3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2414" y="4705969"/>
            <a:ext cx="2579427" cy="181213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4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96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23214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6116" y="374517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</a:t>
            </a:r>
            <a:br>
              <a:rPr lang="cs-CZ" dirty="0" smtClean="0"/>
            </a:br>
            <a:r>
              <a:rPr lang="cs-CZ" dirty="0" smtClean="0"/>
              <a:t> příroda,  </a:t>
            </a:r>
            <a:r>
              <a:rPr lang="cs-CZ" dirty="0" err="1" smtClean="0"/>
              <a:t>předmatematické</a:t>
            </a:r>
            <a:r>
              <a:rPr lang="cs-CZ" dirty="0" smtClean="0"/>
              <a:t> dovednosti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Kolik je červíků na stromě, takové zmáčkni číslo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početní řady a matematické představivosti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2 – 9 mají děti úkolem vyléčit nemocný strom. Stávají se tedy datlem a klikáním na červíky uzdravují strom. Zároveň červíky počítají a poté přiřazují správná číselný symbol na levé části snímku.</a:t>
            </a:r>
          </a:p>
          <a:p>
            <a:pPr marL="45720" indent="0">
              <a:buNone/>
            </a:pPr>
            <a:r>
              <a:rPr lang="cs-CZ" dirty="0" smtClean="0"/>
              <a:t>Díky animačním efektům se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300</Words>
  <Application>Microsoft Office PowerPoint</Application>
  <PresentationFormat>Širokoúhlá obrazovka</PresentationFormat>
  <Paragraphs>80</Paragraphs>
  <Slides>15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Arial</vt:lpstr>
      <vt:lpstr>Century Gothic</vt:lpstr>
      <vt:lpstr>Sheer Green 16x9</vt:lpstr>
      <vt:lpstr>Uzdrav strom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příroda,  předmatematické dovednosti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Červíci</dc:title>
  <dc:creator/>
  <cp:lastModifiedBy/>
  <cp:revision>2</cp:revision>
  <dcterms:created xsi:type="dcterms:W3CDTF">2014-08-05T12:38:58Z</dcterms:created>
  <dcterms:modified xsi:type="dcterms:W3CDTF">2015-05-22T07:00:07Z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