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4" r:id="rId4"/>
    <p:sldId id="285" r:id="rId5"/>
    <p:sldId id="286" r:id="rId6"/>
    <p:sldId id="283" r:id="rId7"/>
    <p:sldId id="287" r:id="rId8"/>
    <p:sldId id="288" r:id="rId9"/>
    <p:sldId id="289" r:id="rId10"/>
    <p:sldId id="275" r:id="rId11"/>
    <p:sldId id="276" r:id="rId12"/>
    <p:sldId id="277" r:id="rId13"/>
    <p:sldId id="290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8E23C"/>
    <a:srgbClr val="FEF9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3" d="100"/>
          <a:sy n="73" d="100"/>
        </p:scale>
        <p:origin x="78" y="19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comments" Target="../comments/comment1.xml"/><Relationship Id="rId5" Type="http://schemas.openxmlformats.org/officeDocument/2006/relationships/image" Target="../media/image6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microsoft.com/office/2007/relationships/hdphoto" Target="../media/hdphoto4.wdp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12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11" Type="http://schemas.microsoft.com/office/2007/relationships/hdphoto" Target="../media/hdphoto8.wdp"/><Relationship Id="rId5" Type="http://schemas.openxmlformats.org/officeDocument/2006/relationships/image" Target="../media/image10.png"/><Relationship Id="rId10" Type="http://schemas.openxmlformats.org/officeDocument/2006/relationships/image" Target="../media/image13.png"/><Relationship Id="rId4" Type="http://schemas.microsoft.com/office/2007/relationships/hdphoto" Target="../media/hdphoto5.wdp"/><Relationship Id="rId9" Type="http://schemas.openxmlformats.org/officeDocument/2006/relationships/image" Target="../media/image12.png"/><Relationship Id="rId1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3" Type="http://schemas.openxmlformats.org/officeDocument/2006/relationships/image" Target="../media/image7.png"/><Relationship Id="rId7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comments" Target="../comments/comment3.xml"/><Relationship Id="rId5" Type="http://schemas.openxmlformats.org/officeDocument/2006/relationships/image" Target="../media/image5.png"/><Relationship Id="rId10" Type="http://schemas.microsoft.com/office/2007/relationships/hdphoto" Target="../media/hdphoto10.wdp"/><Relationship Id="rId4" Type="http://schemas.microsoft.com/office/2007/relationships/hdphoto" Target="../media/hdphoto3.wdp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18.pn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12" Type="http://schemas.microsoft.com/office/2007/relationships/hdphoto" Target="../media/hdphoto1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8.wdp"/><Relationship Id="rId11" Type="http://schemas.openxmlformats.org/officeDocument/2006/relationships/image" Target="../media/image17.png"/><Relationship Id="rId5" Type="http://schemas.openxmlformats.org/officeDocument/2006/relationships/image" Target="../media/image13.png"/><Relationship Id="rId15" Type="http://schemas.openxmlformats.org/officeDocument/2006/relationships/comments" Target="../comments/comment4.xml"/><Relationship Id="rId10" Type="http://schemas.microsoft.com/office/2007/relationships/hdphoto" Target="../media/hdphoto11.wdp"/><Relationship Id="rId4" Type="http://schemas.microsoft.com/office/2007/relationships/hdphoto" Target="../media/hdphoto2.wdp"/><Relationship Id="rId9" Type="http://schemas.openxmlformats.org/officeDocument/2006/relationships/image" Target="../media/image16.png"/><Relationship Id="rId14" Type="http://schemas.microsoft.com/office/2007/relationships/hdphoto" Target="../media/hdphoto13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microsoft.com/office/2007/relationships/hdphoto" Target="../media/hdphoto4.wdp"/><Relationship Id="rId3" Type="http://schemas.openxmlformats.org/officeDocument/2006/relationships/image" Target="../media/image19.png"/><Relationship Id="rId7" Type="http://schemas.openxmlformats.org/officeDocument/2006/relationships/image" Target="../media/image11.png"/><Relationship Id="rId12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11" Type="http://schemas.microsoft.com/office/2007/relationships/hdphoto" Target="../media/hdphoto1.wdp"/><Relationship Id="rId5" Type="http://schemas.openxmlformats.org/officeDocument/2006/relationships/image" Target="../media/image10.png"/><Relationship Id="rId10" Type="http://schemas.openxmlformats.org/officeDocument/2006/relationships/image" Target="../media/image5.png"/><Relationship Id="rId4" Type="http://schemas.microsoft.com/office/2007/relationships/hdphoto" Target="../media/hdphoto14.wdp"/><Relationship Id="rId9" Type="http://schemas.openxmlformats.org/officeDocument/2006/relationships/image" Target="../media/image12.png"/><Relationship Id="rId1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5.png"/><Relationship Id="rId12" Type="http://schemas.microsoft.com/office/2007/relationships/hdphoto" Target="../media/hdphoto1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11" Type="http://schemas.openxmlformats.org/officeDocument/2006/relationships/image" Target="../media/image17.png"/><Relationship Id="rId5" Type="http://schemas.openxmlformats.org/officeDocument/2006/relationships/image" Target="../media/image9.png"/><Relationship Id="rId15" Type="http://schemas.openxmlformats.org/officeDocument/2006/relationships/comments" Target="../comments/comment6.xml"/><Relationship Id="rId10" Type="http://schemas.microsoft.com/office/2007/relationships/hdphoto" Target="../media/hdphoto11.wdp"/><Relationship Id="rId4" Type="http://schemas.microsoft.com/office/2007/relationships/hdphoto" Target="../media/hdphoto8.wdp"/><Relationship Id="rId9" Type="http://schemas.openxmlformats.org/officeDocument/2006/relationships/image" Target="../media/image16.png"/><Relationship Id="rId14" Type="http://schemas.microsoft.com/office/2007/relationships/hdphoto" Target="../media/hdphoto13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14.wdp"/><Relationship Id="rId3" Type="http://schemas.microsoft.com/office/2007/relationships/hdphoto" Target="../media/hdphoto6.wdp"/><Relationship Id="rId7" Type="http://schemas.openxmlformats.org/officeDocument/2006/relationships/image" Target="../media/image12.png"/><Relationship Id="rId12" Type="http://schemas.openxmlformats.org/officeDocument/2006/relationships/image" Target="../media/image1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11" Type="http://schemas.microsoft.com/office/2007/relationships/hdphoto" Target="../media/hdphoto2.wdp"/><Relationship Id="rId5" Type="http://schemas.openxmlformats.org/officeDocument/2006/relationships/image" Target="../media/image11.png"/><Relationship Id="rId10" Type="http://schemas.openxmlformats.org/officeDocument/2006/relationships/image" Target="../media/image6.png"/><Relationship Id="rId4" Type="http://schemas.openxmlformats.org/officeDocument/2006/relationships/image" Target="../media/image4.jpeg"/><Relationship Id="rId9" Type="http://schemas.microsoft.com/office/2007/relationships/hdphoto" Target="../media/hdphoto3.wdp"/><Relationship Id="rId14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>
              <a:spcBef>
                <a:spcPts val="0"/>
              </a:spcBef>
            </a:pPr>
            <a:r>
              <a:rPr lang="cs-CZ" sz="3600" dirty="0" smtClean="0"/>
              <a:t>Ke kterému obrázku patří hláska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9562242" y="0"/>
            <a:ext cx="2629758" cy="2340864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endParaRPr lang="cs-CZ" sz="60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4541219" y="950976"/>
            <a:ext cx="2828036" cy="2434622"/>
            <a:chOff x="4540075" y="929598"/>
            <a:chExt cx="2828036" cy="2434622"/>
          </a:xfrm>
        </p:grpSpPr>
        <p:sp>
          <p:nvSpPr>
            <p:cNvPr id="8" name="Zaoblený obdélník 7"/>
            <p:cNvSpPr/>
            <p:nvPr/>
          </p:nvSpPr>
          <p:spPr>
            <a:xfrm>
              <a:off x="4626864" y="929598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5085" b="89952" l="9941" r="9537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40075" y="1227620"/>
              <a:ext cx="2828036" cy="2121027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1240559" y="950976"/>
            <a:ext cx="2926480" cy="2434622"/>
            <a:chOff x="4618759" y="969719"/>
            <a:chExt cx="2926480" cy="2434622"/>
          </a:xfrm>
        </p:grpSpPr>
        <p:sp>
          <p:nvSpPr>
            <p:cNvPr id="13" name="Zaoblený obdélník 12"/>
            <p:cNvSpPr/>
            <p:nvPr/>
          </p:nvSpPr>
          <p:spPr>
            <a:xfrm>
              <a:off x="4739287" y="969719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9988" b="94794" l="9986" r="89968">
                          <a14:backgroundMark x1="41398" y1="27058" x2="50976" y2="30932"/>
                          <a14:backgroundMark x1="45438" y1="45944" x2="59464" y2="72034"/>
                          <a14:backgroundMark x1="30822" y1="40920" x2="33908" y2="49092"/>
                          <a14:backgroundMark x1="38175" y1="42978" x2="33772" y2="46852"/>
                          <a14:backgroundMark x1="64594" y1="90860" x2="81934" y2="94310"/>
                          <a14:backgroundMark x1="38130" y1="86804" x2="23377" y2="9431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8759" y="1054913"/>
              <a:ext cx="2926480" cy="2194860"/>
            </a:xfrm>
            <a:prstGeom prst="rect">
              <a:avLst/>
            </a:prstGeom>
          </p:spPr>
        </p:pic>
      </p:grpSp>
      <p:grpSp>
        <p:nvGrpSpPr>
          <p:cNvPr id="15" name="Skupina 14"/>
          <p:cNvGrpSpPr/>
          <p:nvPr/>
        </p:nvGrpSpPr>
        <p:grpSpPr>
          <a:xfrm>
            <a:off x="3869221" y="3763366"/>
            <a:ext cx="3879681" cy="2959992"/>
            <a:chOff x="460645" y="703864"/>
            <a:chExt cx="3879681" cy="2959992"/>
          </a:xfrm>
        </p:grpSpPr>
        <p:sp>
          <p:nvSpPr>
            <p:cNvPr id="16" name="Zaoblený obdélník 15"/>
            <p:cNvSpPr/>
            <p:nvPr/>
          </p:nvSpPr>
          <p:spPr>
            <a:xfrm>
              <a:off x="1237617" y="703864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645" y="754095"/>
              <a:ext cx="3879681" cy="2909761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1218533" y="3062240"/>
            <a:ext cx="3031575" cy="3911533"/>
            <a:chOff x="1301032" y="3175115"/>
            <a:chExt cx="3031575" cy="3911533"/>
          </a:xfrm>
        </p:grpSpPr>
        <p:sp>
          <p:nvSpPr>
            <p:cNvPr id="19" name="Zaoblený obdélník 18"/>
            <p:cNvSpPr/>
            <p:nvPr/>
          </p:nvSpPr>
          <p:spPr>
            <a:xfrm>
              <a:off x="1473213" y="3913571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1301032" y="3175115"/>
              <a:ext cx="3031575" cy="3911533"/>
              <a:chOff x="7866481" y="2124322"/>
              <a:chExt cx="3031575" cy="3911533"/>
            </a:xfrm>
          </p:grpSpPr>
          <p:pic>
            <p:nvPicPr>
              <p:cNvPr id="22" name="Obrázek 21"/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9988" b="89952" l="2179" r="94417">
                            <a14:backgroundMark x1="33136" y1="36860" x2="65976" y2="5197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938167">
                <a:off x="7866481" y="2457358"/>
                <a:ext cx="2809021" cy="3578497"/>
              </a:xfrm>
              <a:prstGeom prst="rect">
                <a:avLst/>
              </a:prstGeom>
            </p:spPr>
          </p:pic>
          <p:pic>
            <p:nvPicPr>
              <p:cNvPr id="23" name="Obrázek 22"/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9988" b="89952" l="2179" r="94417">
                            <a14:backgroundMark x1="33136" y1="36860" x2="65976" y2="5197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343991">
                <a:off x="8089035" y="2124322"/>
                <a:ext cx="2809021" cy="3578497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446909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1434505" y="551661"/>
            <a:ext cx="2834234" cy="2901566"/>
            <a:chOff x="1060704" y="766271"/>
            <a:chExt cx="2834234" cy="2901566"/>
          </a:xfrm>
        </p:grpSpPr>
        <p:sp>
          <p:nvSpPr>
            <p:cNvPr id="7" name="Zaoblený obdélník 6"/>
            <p:cNvSpPr/>
            <p:nvPr/>
          </p:nvSpPr>
          <p:spPr>
            <a:xfrm>
              <a:off x="1060704" y="999744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" name="Skupina 8"/>
            <p:cNvGrpSpPr/>
            <p:nvPr/>
          </p:nvGrpSpPr>
          <p:grpSpPr>
            <a:xfrm rot="769245">
              <a:off x="1182623" y="766271"/>
              <a:ext cx="2712315" cy="2901566"/>
              <a:chOff x="1301544" y="650383"/>
              <a:chExt cx="2712315" cy="2901566"/>
            </a:xfrm>
          </p:grpSpPr>
          <p:pic>
            <p:nvPicPr>
              <p:cNvPr id="5" name="Obrázek 4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01544" y="650383"/>
                <a:ext cx="2176175" cy="2901566"/>
              </a:xfrm>
              <a:prstGeom prst="rect">
                <a:avLst/>
              </a:prstGeom>
            </p:spPr>
          </p:pic>
          <p:pic>
            <p:nvPicPr>
              <p:cNvPr id="8" name="Obrázek 7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37684" y="650383"/>
                <a:ext cx="2176175" cy="2901566"/>
              </a:xfrm>
              <a:prstGeom prst="rect">
                <a:avLst/>
              </a:prstGeom>
            </p:spPr>
          </p:pic>
        </p:grpSp>
      </p:grpSp>
      <p:grpSp>
        <p:nvGrpSpPr>
          <p:cNvPr id="22" name="Skupina 21"/>
          <p:cNvGrpSpPr/>
          <p:nvPr/>
        </p:nvGrpSpPr>
        <p:grpSpPr>
          <a:xfrm>
            <a:off x="4136877" y="3856613"/>
            <a:ext cx="3927853" cy="2667145"/>
            <a:chOff x="4400325" y="812131"/>
            <a:chExt cx="3927853" cy="2667145"/>
          </a:xfrm>
        </p:grpSpPr>
        <p:grpSp>
          <p:nvGrpSpPr>
            <p:cNvPr id="23" name="Skupina 22"/>
            <p:cNvGrpSpPr/>
            <p:nvPr/>
          </p:nvGrpSpPr>
          <p:grpSpPr>
            <a:xfrm>
              <a:off x="5198960" y="866673"/>
              <a:ext cx="2778156" cy="2434622"/>
              <a:chOff x="5066517" y="885875"/>
              <a:chExt cx="2778156" cy="2434622"/>
            </a:xfrm>
          </p:grpSpPr>
          <p:pic>
            <p:nvPicPr>
              <p:cNvPr id="27" name="Obrázek 26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528226">
                <a:off x="5300154" y="1390497"/>
                <a:ext cx="2544519" cy="1908390"/>
              </a:xfrm>
              <a:prstGeom prst="rect">
                <a:avLst/>
              </a:prstGeom>
            </p:spPr>
          </p:pic>
          <p:sp>
            <p:nvSpPr>
              <p:cNvPr id="28" name="Zaoblený obdélník 27"/>
              <p:cNvSpPr/>
              <p:nvPr/>
            </p:nvSpPr>
            <p:spPr>
              <a:xfrm>
                <a:off x="5066517" y="885875"/>
                <a:ext cx="2657856" cy="2434622"/>
              </a:xfrm>
              <a:prstGeom prst="roundRect">
                <a:avLst/>
              </a:prstGeom>
              <a:blipFill>
                <a:blip r:embed="rId2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636324">
              <a:off x="4400325" y="812131"/>
              <a:ext cx="2969535" cy="2227152"/>
            </a:xfrm>
            <a:prstGeom prst="rect">
              <a:avLst/>
            </a:prstGeom>
          </p:spPr>
        </p:pic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1931161">
              <a:off x="5684428" y="996403"/>
              <a:ext cx="2544519" cy="1908390"/>
            </a:xfrm>
            <a:prstGeom prst="rect">
              <a:avLst/>
            </a:prstGeom>
          </p:spPr>
        </p:pic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1185340">
              <a:off x="5358643" y="1252124"/>
              <a:ext cx="2969535" cy="2227152"/>
            </a:xfrm>
            <a:prstGeom prst="rect">
              <a:avLst/>
            </a:prstGeom>
          </p:spPr>
        </p:pic>
      </p:grpSp>
      <p:grpSp>
        <p:nvGrpSpPr>
          <p:cNvPr id="29" name="Skupina 28"/>
          <p:cNvGrpSpPr/>
          <p:nvPr/>
        </p:nvGrpSpPr>
        <p:grpSpPr>
          <a:xfrm>
            <a:off x="1513122" y="3911155"/>
            <a:ext cx="2701502" cy="2434622"/>
            <a:chOff x="1408176" y="905096"/>
            <a:chExt cx="2701502" cy="2434622"/>
          </a:xfrm>
        </p:grpSpPr>
        <p:sp>
          <p:nvSpPr>
            <p:cNvPr id="30" name="Zaoblený obdélník 29"/>
            <p:cNvSpPr/>
            <p:nvPr/>
          </p:nvSpPr>
          <p:spPr>
            <a:xfrm>
              <a:off x="1408176" y="905096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2288" b="78511" l="4585" r="92556">
                          <a14:foregroundMark x1="6809" y1="25242" x2="18520" y2="15617"/>
                          <a14:foregroundMark x1="5856" y1="29177" x2="5220" y2="54419"/>
                          <a14:foregroundMark x1="6400" y1="62409" x2="12256" y2="73971"/>
                          <a14:foregroundMark x1="11847" y1="73245" x2="25601" y2="75363"/>
                          <a14:foregroundMark x1="27054" y1="75545" x2="25738" y2="64346"/>
                          <a14:foregroundMark x1="46936" y1="64346" x2="56650" y2="62046"/>
                          <a14:foregroundMark x1="82388" y1="56174" x2="83749" y2="47276"/>
                          <a14:foregroundMark x1="80254" y1="55085" x2="81979" y2="56174"/>
                          <a14:foregroundMark x1="79755" y1="55085" x2="80799" y2="57082"/>
                          <a14:backgroundMark x1="5719" y1="60109" x2="5992" y2="68462"/>
                          <a14:backgroundMark x1="5856" y1="26090" x2="5084" y2="5381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8176" y="1225763"/>
              <a:ext cx="2701502" cy="2026126"/>
            </a:xfrm>
            <a:prstGeom prst="rect">
              <a:avLst/>
            </a:prstGeom>
          </p:spPr>
        </p:pic>
      </p:grpSp>
      <p:sp>
        <p:nvSpPr>
          <p:cNvPr id="33" name="Zaoblený obdélník 32"/>
          <p:cNvSpPr/>
          <p:nvPr/>
        </p:nvSpPr>
        <p:spPr>
          <a:xfrm>
            <a:off x="9562242" y="0"/>
            <a:ext cx="2629758" cy="2340864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endParaRPr lang="cs-CZ" sz="60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4" name="Skupina 33"/>
          <p:cNvGrpSpPr/>
          <p:nvPr/>
        </p:nvGrpSpPr>
        <p:grpSpPr>
          <a:xfrm>
            <a:off x="4702844" y="61638"/>
            <a:ext cx="3031575" cy="3911533"/>
            <a:chOff x="1301032" y="3175115"/>
            <a:chExt cx="3031575" cy="3911533"/>
          </a:xfrm>
        </p:grpSpPr>
        <p:sp>
          <p:nvSpPr>
            <p:cNvPr id="35" name="Zaoblený obdélník 34"/>
            <p:cNvSpPr/>
            <p:nvPr/>
          </p:nvSpPr>
          <p:spPr>
            <a:xfrm>
              <a:off x="1473213" y="3913571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6" name="Skupina 35"/>
            <p:cNvGrpSpPr/>
            <p:nvPr/>
          </p:nvGrpSpPr>
          <p:grpSpPr>
            <a:xfrm>
              <a:off x="1301032" y="3175115"/>
              <a:ext cx="3031575" cy="3911533"/>
              <a:chOff x="7866481" y="2124322"/>
              <a:chExt cx="3031575" cy="3911533"/>
            </a:xfrm>
          </p:grpSpPr>
          <p:pic>
            <p:nvPicPr>
              <p:cNvPr id="37" name="Obrázek 36"/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9988" b="89952" l="2179" r="94417">
                            <a14:backgroundMark x1="33136" y1="36860" x2="65976" y2="5197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938167">
                <a:off x="7866481" y="2457358"/>
                <a:ext cx="2809021" cy="3578497"/>
              </a:xfrm>
              <a:prstGeom prst="rect">
                <a:avLst/>
              </a:prstGeom>
            </p:spPr>
          </p:pic>
          <p:pic>
            <p:nvPicPr>
              <p:cNvPr id="38" name="Obrázek 37"/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9988" b="89952" l="2179" r="94417">
                            <a14:backgroundMark x1="33136" y1="36860" x2="65976" y2="5197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343991">
                <a:off x="8089035" y="2124322"/>
                <a:ext cx="2809021" cy="3578497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4276564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732285" y="3828793"/>
            <a:ext cx="3879681" cy="2999693"/>
            <a:chOff x="732285" y="3828793"/>
            <a:chExt cx="3879681" cy="2999693"/>
          </a:xfrm>
        </p:grpSpPr>
        <p:sp>
          <p:nvSpPr>
            <p:cNvPr id="5" name="Zaoblený obdélník 4"/>
            <p:cNvSpPr/>
            <p:nvPr/>
          </p:nvSpPr>
          <p:spPr>
            <a:xfrm>
              <a:off x="1415100" y="3828793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2285" y="3918725"/>
              <a:ext cx="3879681" cy="2909761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4672445" y="754095"/>
            <a:ext cx="2828036" cy="2434622"/>
            <a:chOff x="4540075" y="929598"/>
            <a:chExt cx="2828036" cy="2434622"/>
          </a:xfrm>
        </p:grpSpPr>
        <p:sp>
          <p:nvSpPr>
            <p:cNvPr id="15" name="Zaoblený obdélník 14"/>
            <p:cNvSpPr/>
            <p:nvPr/>
          </p:nvSpPr>
          <p:spPr>
            <a:xfrm>
              <a:off x="4626864" y="929598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5085" b="89952" l="9941" r="9537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40075" y="1227620"/>
              <a:ext cx="2828036" cy="2121027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4831982" y="3863992"/>
            <a:ext cx="2657856" cy="2434622"/>
            <a:chOff x="4831982" y="3863992"/>
            <a:chExt cx="2657856" cy="2434622"/>
          </a:xfrm>
        </p:grpSpPr>
        <p:sp>
          <p:nvSpPr>
            <p:cNvPr id="24" name="Zaoblený obdélník 23"/>
            <p:cNvSpPr/>
            <p:nvPr/>
          </p:nvSpPr>
          <p:spPr>
            <a:xfrm>
              <a:off x="4831982" y="3863992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988" b="93281" l="5538" r="94871">
                          <a14:backgroundMark x1="7081" y1="36743" x2="13118" y2="56659"/>
                          <a14:backgroundMark x1="43441" y1="76029" x2="47708" y2="90557"/>
                          <a14:backgroundMark x1="68225" y1="52785" x2="72674" y2="56961"/>
                          <a14:backgroundMark x1="49705" y1="34988" x2="50159" y2="3226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77630" y="4225157"/>
              <a:ext cx="2439460" cy="1829595"/>
            </a:xfrm>
            <a:prstGeom prst="rect">
              <a:avLst/>
            </a:prstGeom>
          </p:spPr>
        </p:pic>
      </p:grpSp>
      <p:grpSp>
        <p:nvGrpSpPr>
          <p:cNvPr id="26" name="Skupina 25"/>
          <p:cNvGrpSpPr/>
          <p:nvPr/>
        </p:nvGrpSpPr>
        <p:grpSpPr>
          <a:xfrm>
            <a:off x="1130077" y="738522"/>
            <a:ext cx="2870977" cy="2434622"/>
            <a:chOff x="1024496" y="3922644"/>
            <a:chExt cx="2870977" cy="2434622"/>
          </a:xfrm>
        </p:grpSpPr>
        <p:sp>
          <p:nvSpPr>
            <p:cNvPr id="23" name="Zaoblený obdélník 22"/>
            <p:cNvSpPr/>
            <p:nvPr/>
          </p:nvSpPr>
          <p:spPr>
            <a:xfrm>
              <a:off x="1237617" y="3922644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264" b="93523" l="9941" r="8992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24496" y="4097872"/>
              <a:ext cx="2820416" cy="2115312"/>
            </a:xfrm>
            <a:prstGeom prst="rect">
              <a:avLst/>
            </a:prstGeom>
          </p:spPr>
        </p:pic>
      </p:grpSp>
      <p:sp>
        <p:nvSpPr>
          <p:cNvPr id="18" name="Zaoblený obdélník 17"/>
          <p:cNvSpPr/>
          <p:nvPr/>
        </p:nvSpPr>
        <p:spPr>
          <a:xfrm>
            <a:off x="9562242" y="0"/>
            <a:ext cx="2629758" cy="2340864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endParaRPr lang="cs-CZ" sz="60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3380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4618759" y="969719"/>
            <a:ext cx="2926480" cy="2434622"/>
            <a:chOff x="4618759" y="969719"/>
            <a:chExt cx="2926480" cy="2434622"/>
          </a:xfrm>
        </p:grpSpPr>
        <p:sp>
          <p:nvSpPr>
            <p:cNvPr id="15" name="Zaoblený obdélník 14"/>
            <p:cNvSpPr/>
            <p:nvPr/>
          </p:nvSpPr>
          <p:spPr>
            <a:xfrm>
              <a:off x="4739287" y="969719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9988" b="94794" l="9986" r="89968">
                          <a14:backgroundMark x1="41398" y1="27058" x2="50976" y2="30932"/>
                          <a14:backgroundMark x1="45438" y1="45944" x2="59464" y2="72034"/>
                          <a14:backgroundMark x1="30822" y1="40920" x2="33908" y2="49092"/>
                          <a14:backgroundMark x1="38175" y1="42978" x2="33772" y2="46852"/>
                          <a14:backgroundMark x1="64594" y1="90860" x2="81934" y2="94310"/>
                          <a14:backgroundMark x1="38130" y1="86804" x2="23377" y2="9431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8759" y="1054913"/>
              <a:ext cx="2926480" cy="2194860"/>
            </a:xfrm>
            <a:prstGeom prst="rect">
              <a:avLst/>
            </a:prstGeom>
          </p:spPr>
        </p:pic>
      </p:grpSp>
      <p:grpSp>
        <p:nvGrpSpPr>
          <p:cNvPr id="11" name="Skupina 10"/>
          <p:cNvGrpSpPr/>
          <p:nvPr/>
        </p:nvGrpSpPr>
        <p:grpSpPr>
          <a:xfrm>
            <a:off x="1408176" y="905096"/>
            <a:ext cx="2701502" cy="2434622"/>
            <a:chOff x="1408176" y="905096"/>
            <a:chExt cx="2701502" cy="2434622"/>
          </a:xfrm>
        </p:grpSpPr>
        <p:sp>
          <p:nvSpPr>
            <p:cNvPr id="12" name="Zaoblený obdélník 11"/>
            <p:cNvSpPr/>
            <p:nvPr/>
          </p:nvSpPr>
          <p:spPr>
            <a:xfrm>
              <a:off x="1408176" y="905096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2288" b="78511" l="4585" r="92556">
                          <a14:foregroundMark x1="6809" y1="25242" x2="18520" y2="15617"/>
                          <a14:foregroundMark x1="5856" y1="29177" x2="5220" y2="54419"/>
                          <a14:foregroundMark x1="6400" y1="62409" x2="12256" y2="73971"/>
                          <a14:foregroundMark x1="11847" y1="73245" x2="25601" y2="75363"/>
                          <a14:foregroundMark x1="27054" y1="75545" x2="25738" y2="64346"/>
                          <a14:foregroundMark x1="46936" y1="64346" x2="56650" y2="62046"/>
                          <a14:foregroundMark x1="82388" y1="56174" x2="83749" y2="47276"/>
                          <a14:foregroundMark x1="80254" y1="55085" x2="81979" y2="56174"/>
                          <a14:foregroundMark x1="79755" y1="55085" x2="80799" y2="57082"/>
                          <a14:backgroundMark x1="5719" y1="60109" x2="5992" y2="68462"/>
                          <a14:backgroundMark x1="5856" y1="26090" x2="5084" y2="5381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8176" y="1225763"/>
              <a:ext cx="2701502" cy="2026126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4838105" y="3625061"/>
            <a:ext cx="2834234" cy="2901566"/>
            <a:chOff x="1060704" y="766271"/>
            <a:chExt cx="2834234" cy="2901566"/>
          </a:xfrm>
        </p:grpSpPr>
        <p:sp>
          <p:nvSpPr>
            <p:cNvPr id="19" name="Zaoblený obdélník 18"/>
            <p:cNvSpPr/>
            <p:nvPr/>
          </p:nvSpPr>
          <p:spPr>
            <a:xfrm>
              <a:off x="1060704" y="999744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/>
            <p:cNvGrpSpPr/>
            <p:nvPr/>
          </p:nvGrpSpPr>
          <p:grpSpPr>
            <a:xfrm rot="769245">
              <a:off x="1182623" y="766271"/>
              <a:ext cx="2712315" cy="2901566"/>
              <a:chOff x="1301544" y="650383"/>
              <a:chExt cx="2712315" cy="2901566"/>
            </a:xfrm>
          </p:grpSpPr>
          <p:pic>
            <p:nvPicPr>
              <p:cNvPr id="21" name="Obrázek 20"/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01544" y="650383"/>
                <a:ext cx="2176175" cy="2901566"/>
              </a:xfrm>
              <a:prstGeom prst="rect">
                <a:avLst/>
              </a:prstGeom>
            </p:spPr>
          </p:pic>
          <p:pic>
            <p:nvPicPr>
              <p:cNvPr id="22" name="Obrázek 21"/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37684" y="650383"/>
                <a:ext cx="2176175" cy="2901566"/>
              </a:xfrm>
              <a:prstGeom prst="rect">
                <a:avLst/>
              </a:prstGeom>
            </p:spPr>
          </p:pic>
        </p:grpSp>
      </p:grpSp>
      <p:grpSp>
        <p:nvGrpSpPr>
          <p:cNvPr id="24" name="Skupina 23"/>
          <p:cNvGrpSpPr/>
          <p:nvPr/>
        </p:nvGrpSpPr>
        <p:grpSpPr>
          <a:xfrm>
            <a:off x="1408176" y="3797552"/>
            <a:ext cx="2782545" cy="2675554"/>
            <a:chOff x="1408176" y="3868723"/>
            <a:chExt cx="2782545" cy="2675554"/>
          </a:xfrm>
        </p:grpSpPr>
        <p:sp>
          <p:nvSpPr>
            <p:cNvPr id="25" name="Zaoblený obdélník 24"/>
            <p:cNvSpPr/>
            <p:nvPr/>
          </p:nvSpPr>
          <p:spPr>
            <a:xfrm>
              <a:off x="1435642" y="3868723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6" name="Skupina 25"/>
            <p:cNvGrpSpPr/>
            <p:nvPr/>
          </p:nvGrpSpPr>
          <p:grpSpPr>
            <a:xfrm>
              <a:off x="1408176" y="3902042"/>
              <a:ext cx="2782545" cy="2642235"/>
              <a:chOff x="1791888" y="3950880"/>
              <a:chExt cx="2641299" cy="2478612"/>
            </a:xfrm>
          </p:grpSpPr>
          <p:pic>
            <p:nvPicPr>
              <p:cNvPr id="27" name="Obrázek 26"/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9988" b="95157" l="9941" r="89923">
                            <a14:foregroundMark x1="54017" y1="20763" x2="61825" y2="24274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0614362">
                <a:off x="1791888" y="3950880"/>
                <a:ext cx="2538578" cy="1903934"/>
              </a:xfrm>
              <a:prstGeom prst="rect">
                <a:avLst/>
              </a:prstGeom>
            </p:spPr>
          </p:pic>
          <p:pic>
            <p:nvPicPr>
              <p:cNvPr id="28" name="Obrázek 27"/>
              <p:cNvPicPr>
                <a:picLocks noChangeAspect="1"/>
              </p:cNvPicPr>
              <p:nvPr/>
            </p:nvPicPr>
            <p:blipFill>
              <a:blip r:embed="rId11" cstate="print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18182" b="74848" l="23129" r="78912">
                            <a14:backgroundMark x1="54517" y1="19189" x2="21017" y2="47337"/>
                            <a14:backgroundMark x1="59101" y1="26574" x2="75760" y2="5308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31105" y="5056327"/>
                <a:ext cx="1830887" cy="1373165"/>
              </a:xfrm>
              <a:prstGeom prst="rect">
                <a:avLst/>
              </a:prstGeom>
            </p:spPr>
          </p:pic>
          <p:pic>
            <p:nvPicPr>
              <p:cNvPr id="29" name="Obrázek 28"/>
              <p:cNvPicPr>
                <a:picLocks noChangeAspect="1"/>
              </p:cNvPicPr>
              <p:nvPr/>
            </p:nvPicPr>
            <p:blipFill rotWithShape="1">
              <a:blip r:embed="rId13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20231" b="82370" l="33623" r="70282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1640" r="2068"/>
              <a:stretch/>
            </p:blipFill>
            <p:spPr>
              <a:xfrm>
                <a:off x="2557145" y="5136734"/>
                <a:ext cx="1876042" cy="1269511"/>
              </a:xfrm>
              <a:prstGeom prst="rect">
                <a:avLst/>
              </a:prstGeom>
            </p:spPr>
          </p:pic>
        </p:grpSp>
      </p:grpSp>
      <p:sp>
        <p:nvSpPr>
          <p:cNvPr id="30" name="Zaoblený obdélník 29"/>
          <p:cNvSpPr/>
          <p:nvPr/>
        </p:nvSpPr>
        <p:spPr>
          <a:xfrm>
            <a:off x="9562242" y="1548"/>
            <a:ext cx="2629758" cy="2340864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endParaRPr lang="cs-CZ" sz="60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4769334" y="893559"/>
            <a:ext cx="2782113" cy="2434622"/>
            <a:chOff x="1157105" y="3750865"/>
            <a:chExt cx="2782113" cy="2434622"/>
          </a:xfrm>
        </p:grpSpPr>
        <p:sp>
          <p:nvSpPr>
            <p:cNvPr id="16" name="Zaoblený obdélník 15"/>
            <p:cNvSpPr/>
            <p:nvPr/>
          </p:nvSpPr>
          <p:spPr>
            <a:xfrm>
              <a:off x="1281362" y="3750865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847" b="100000" l="12403" r="94230">
                          <a14:foregroundMark x1="42662" y1="66142" x2="45616" y2="70624"/>
                          <a14:backgroundMark x1="49568" y1="66687" x2="51567" y2="83949"/>
                          <a14:backgroundMark x1="52658" y1="42701" x2="54430" y2="55118"/>
                        </a14:backgroundRemoval>
                      </a14:imgEffect>
                      <a14:imgEffect>
                        <a14:sharpenSoften amount="-25000"/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7105" y="3924883"/>
              <a:ext cx="2782113" cy="2086585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881193" y="843498"/>
            <a:ext cx="3927853" cy="2667145"/>
            <a:chOff x="4400325" y="812131"/>
            <a:chExt cx="3927853" cy="2667145"/>
          </a:xfrm>
        </p:grpSpPr>
        <p:grpSp>
          <p:nvGrpSpPr>
            <p:cNvPr id="19" name="Skupina 18"/>
            <p:cNvGrpSpPr/>
            <p:nvPr/>
          </p:nvGrpSpPr>
          <p:grpSpPr>
            <a:xfrm>
              <a:off x="5198960" y="866673"/>
              <a:ext cx="2778156" cy="2434622"/>
              <a:chOff x="5066517" y="885875"/>
              <a:chExt cx="2778156" cy="2434622"/>
            </a:xfrm>
          </p:grpSpPr>
          <p:pic>
            <p:nvPicPr>
              <p:cNvPr id="23" name="Obrázek 22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528226">
                <a:off x="5300154" y="1390497"/>
                <a:ext cx="2544519" cy="1908390"/>
              </a:xfrm>
              <a:prstGeom prst="rect">
                <a:avLst/>
              </a:prstGeom>
            </p:spPr>
          </p:pic>
          <p:sp>
            <p:nvSpPr>
              <p:cNvPr id="24" name="Zaoblený obdélník 23"/>
              <p:cNvSpPr/>
              <p:nvPr/>
            </p:nvSpPr>
            <p:spPr>
              <a:xfrm>
                <a:off x="5066517" y="885875"/>
                <a:ext cx="2657856" cy="2434622"/>
              </a:xfrm>
              <a:prstGeom prst="roundRect">
                <a:avLst/>
              </a:prstGeom>
              <a:blipFill>
                <a:blip r:embed="rId2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636324">
              <a:off x="4400325" y="812131"/>
              <a:ext cx="2969535" cy="2227152"/>
            </a:xfrm>
            <a:prstGeom prst="rect">
              <a:avLst/>
            </a:prstGeom>
          </p:spPr>
        </p:pic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1931161">
              <a:off x="5684428" y="996403"/>
              <a:ext cx="2544519" cy="1908390"/>
            </a:xfrm>
            <a:prstGeom prst="rect">
              <a:avLst/>
            </a:prstGeom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1185340">
              <a:off x="5358643" y="1252124"/>
              <a:ext cx="2969535" cy="2227152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1537661" y="3890959"/>
            <a:ext cx="2828036" cy="2434622"/>
            <a:chOff x="4540075" y="929598"/>
            <a:chExt cx="2828036" cy="2434622"/>
          </a:xfrm>
        </p:grpSpPr>
        <p:sp>
          <p:nvSpPr>
            <p:cNvPr id="26" name="Zaoblený obdélník 25"/>
            <p:cNvSpPr/>
            <p:nvPr/>
          </p:nvSpPr>
          <p:spPr>
            <a:xfrm>
              <a:off x="4626864" y="929598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5085" b="89952" l="9941" r="9537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40075" y="1227620"/>
              <a:ext cx="2828036" cy="2121027"/>
            </a:xfrm>
            <a:prstGeom prst="rect">
              <a:avLst/>
            </a:prstGeom>
          </p:spPr>
        </p:pic>
      </p:grpSp>
      <p:sp>
        <p:nvSpPr>
          <p:cNvPr id="29" name="Zaoblený obdélník 28"/>
          <p:cNvSpPr/>
          <p:nvPr/>
        </p:nvSpPr>
        <p:spPr>
          <a:xfrm>
            <a:off x="9562242" y="0"/>
            <a:ext cx="2629758" cy="2340864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endParaRPr lang="cs-CZ" sz="60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769334" y="3152503"/>
            <a:ext cx="3031575" cy="3911533"/>
            <a:chOff x="1301032" y="3175115"/>
            <a:chExt cx="3031575" cy="3911533"/>
          </a:xfrm>
        </p:grpSpPr>
        <p:sp>
          <p:nvSpPr>
            <p:cNvPr id="31" name="Zaoblený obdélník 30"/>
            <p:cNvSpPr/>
            <p:nvPr/>
          </p:nvSpPr>
          <p:spPr>
            <a:xfrm>
              <a:off x="1473213" y="3913571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2" name="Skupina 31"/>
            <p:cNvGrpSpPr/>
            <p:nvPr/>
          </p:nvGrpSpPr>
          <p:grpSpPr>
            <a:xfrm>
              <a:off x="1301032" y="3175115"/>
              <a:ext cx="3031575" cy="3911533"/>
              <a:chOff x="7866481" y="2124322"/>
              <a:chExt cx="3031575" cy="3911533"/>
            </a:xfrm>
          </p:grpSpPr>
          <p:pic>
            <p:nvPicPr>
              <p:cNvPr id="33" name="Obrázek 32"/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9988" b="89952" l="2179" r="94417">
                            <a14:backgroundMark x1="33136" y1="36860" x2="65976" y2="5197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938167">
                <a:off x="7866481" y="2457358"/>
                <a:ext cx="2809021" cy="3578497"/>
              </a:xfrm>
              <a:prstGeom prst="rect">
                <a:avLst/>
              </a:prstGeom>
            </p:spPr>
          </p:pic>
          <p:pic>
            <p:nvPicPr>
              <p:cNvPr id="34" name="Obrázek 33"/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9988" b="89952" l="2179" r="94417">
                            <a14:backgroundMark x1="33136" y1="36860" x2="65976" y2="5197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343991">
                <a:off x="8089035" y="2124322"/>
                <a:ext cx="2809021" cy="3578497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828824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1408176" y="905096"/>
            <a:ext cx="2701502" cy="2434622"/>
            <a:chOff x="1408176" y="905096"/>
            <a:chExt cx="2701502" cy="2434622"/>
          </a:xfrm>
        </p:grpSpPr>
        <p:sp>
          <p:nvSpPr>
            <p:cNvPr id="5" name="Zaoblený obdélník 4"/>
            <p:cNvSpPr/>
            <p:nvPr/>
          </p:nvSpPr>
          <p:spPr>
            <a:xfrm>
              <a:off x="1408176" y="905096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2288" b="78511" l="4585" r="92556">
                          <a14:foregroundMark x1="6809" y1="25242" x2="18520" y2="15617"/>
                          <a14:foregroundMark x1="5856" y1="29177" x2="5220" y2="54419"/>
                          <a14:foregroundMark x1="6400" y1="62409" x2="12256" y2="73971"/>
                          <a14:foregroundMark x1="11847" y1="73245" x2="25601" y2="75363"/>
                          <a14:foregroundMark x1="27054" y1="75545" x2="25738" y2="64346"/>
                          <a14:foregroundMark x1="46936" y1="64346" x2="56650" y2="62046"/>
                          <a14:foregroundMark x1="82388" y1="56174" x2="83749" y2="47276"/>
                          <a14:foregroundMark x1="80254" y1="55085" x2="81979" y2="56174"/>
                          <a14:foregroundMark x1="79755" y1="55085" x2="80799" y2="57082"/>
                          <a14:backgroundMark x1="5719" y1="60109" x2="5992" y2="68462"/>
                          <a14:backgroundMark x1="5856" y1="26090" x2="5084" y2="5381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8176" y="1225763"/>
              <a:ext cx="2701502" cy="2026126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152161" y="3501836"/>
            <a:ext cx="2834234" cy="2901566"/>
            <a:chOff x="1060704" y="766271"/>
            <a:chExt cx="2834234" cy="2901566"/>
          </a:xfrm>
        </p:grpSpPr>
        <p:sp>
          <p:nvSpPr>
            <p:cNvPr id="13" name="Zaoblený obdélník 12"/>
            <p:cNvSpPr/>
            <p:nvPr/>
          </p:nvSpPr>
          <p:spPr>
            <a:xfrm>
              <a:off x="1060704" y="999744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" name="Skupina 13"/>
            <p:cNvGrpSpPr/>
            <p:nvPr/>
          </p:nvGrpSpPr>
          <p:grpSpPr>
            <a:xfrm rot="769245">
              <a:off x="1182623" y="766271"/>
              <a:ext cx="2712315" cy="2901566"/>
              <a:chOff x="1301544" y="650383"/>
              <a:chExt cx="2712315" cy="2901566"/>
            </a:xfrm>
          </p:grpSpPr>
          <p:pic>
            <p:nvPicPr>
              <p:cNvPr id="15" name="Obrázek 14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01544" y="650383"/>
                <a:ext cx="2176175" cy="2901566"/>
              </a:xfrm>
              <a:prstGeom prst="rect">
                <a:avLst/>
              </a:prstGeom>
            </p:spPr>
          </p:pic>
          <p:pic>
            <p:nvPicPr>
              <p:cNvPr id="16" name="Obrázek 15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37684" y="650383"/>
                <a:ext cx="2176175" cy="2901566"/>
              </a:xfrm>
              <a:prstGeom prst="rect">
                <a:avLst/>
              </a:prstGeom>
            </p:spPr>
          </p:pic>
        </p:grpSp>
      </p:grpSp>
      <p:grpSp>
        <p:nvGrpSpPr>
          <p:cNvPr id="20" name="Skupina 19"/>
          <p:cNvGrpSpPr/>
          <p:nvPr/>
        </p:nvGrpSpPr>
        <p:grpSpPr>
          <a:xfrm>
            <a:off x="5029604" y="905096"/>
            <a:ext cx="2828036" cy="2434622"/>
            <a:chOff x="4540075" y="929598"/>
            <a:chExt cx="2828036" cy="2434622"/>
          </a:xfrm>
        </p:grpSpPr>
        <p:sp>
          <p:nvSpPr>
            <p:cNvPr id="21" name="Zaoblený obdélník 20"/>
            <p:cNvSpPr/>
            <p:nvPr/>
          </p:nvSpPr>
          <p:spPr>
            <a:xfrm>
              <a:off x="4626864" y="929598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5085" b="89952" l="9941" r="9537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40075" y="1227620"/>
              <a:ext cx="2828036" cy="2121027"/>
            </a:xfrm>
            <a:prstGeom prst="rect">
              <a:avLst/>
            </a:prstGeom>
          </p:spPr>
        </p:pic>
      </p:grpSp>
      <p:grpSp>
        <p:nvGrpSpPr>
          <p:cNvPr id="30" name="Skupina 29"/>
          <p:cNvGrpSpPr/>
          <p:nvPr/>
        </p:nvGrpSpPr>
        <p:grpSpPr>
          <a:xfrm>
            <a:off x="1461961" y="3735309"/>
            <a:ext cx="2782545" cy="2675554"/>
            <a:chOff x="1408176" y="3868723"/>
            <a:chExt cx="2782545" cy="2675554"/>
          </a:xfrm>
        </p:grpSpPr>
        <p:sp>
          <p:nvSpPr>
            <p:cNvPr id="28" name="Zaoblený obdélník 27"/>
            <p:cNvSpPr/>
            <p:nvPr/>
          </p:nvSpPr>
          <p:spPr>
            <a:xfrm>
              <a:off x="1435642" y="3868723"/>
              <a:ext cx="2657856" cy="2434622"/>
            </a:xfrm>
            <a:prstGeom prst="round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/>
            <p:cNvGrpSpPr/>
            <p:nvPr/>
          </p:nvGrpSpPr>
          <p:grpSpPr>
            <a:xfrm>
              <a:off x="1408176" y="3902042"/>
              <a:ext cx="2782545" cy="2642235"/>
              <a:chOff x="1791888" y="3950880"/>
              <a:chExt cx="2641299" cy="2478612"/>
            </a:xfrm>
          </p:grpSpPr>
          <p:pic>
            <p:nvPicPr>
              <p:cNvPr id="25" name="Obrázek 24"/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9988" b="95157" l="9941" r="89923">
                            <a14:foregroundMark x1="54017" y1="20763" x2="61825" y2="24274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0614362">
                <a:off x="1791888" y="3950880"/>
                <a:ext cx="2538578" cy="1903934"/>
              </a:xfrm>
              <a:prstGeom prst="rect">
                <a:avLst/>
              </a:prstGeom>
            </p:spPr>
          </p:pic>
          <p:pic>
            <p:nvPicPr>
              <p:cNvPr id="26" name="Obrázek 25"/>
              <p:cNvPicPr>
                <a:picLocks noChangeAspect="1"/>
              </p:cNvPicPr>
              <p:nvPr/>
            </p:nvPicPr>
            <p:blipFill>
              <a:blip r:embed="rId11" cstate="print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18182" b="74848" l="23129" r="78912">
                            <a14:backgroundMark x1="54517" y1="19189" x2="21017" y2="47337"/>
                            <a14:backgroundMark x1="59101" y1="26574" x2="75760" y2="5308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31105" y="5056327"/>
                <a:ext cx="1830887" cy="1373165"/>
              </a:xfrm>
              <a:prstGeom prst="rect">
                <a:avLst/>
              </a:prstGeom>
            </p:spPr>
          </p:pic>
          <p:pic>
            <p:nvPicPr>
              <p:cNvPr id="27" name="Obrázek 26"/>
              <p:cNvPicPr>
                <a:picLocks noChangeAspect="1"/>
              </p:cNvPicPr>
              <p:nvPr/>
            </p:nvPicPr>
            <p:blipFill rotWithShape="1">
              <a:blip r:embed="rId13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20231" b="82370" l="33623" r="70282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1640" r="2068"/>
              <a:stretch/>
            </p:blipFill>
            <p:spPr>
              <a:xfrm>
                <a:off x="2557145" y="5136734"/>
                <a:ext cx="1876042" cy="1269511"/>
              </a:xfrm>
              <a:prstGeom prst="rect">
                <a:avLst/>
              </a:prstGeom>
            </p:spPr>
          </p:pic>
        </p:grpSp>
      </p:grpSp>
      <p:sp>
        <p:nvSpPr>
          <p:cNvPr id="24" name="Zaoblený obdélník 23"/>
          <p:cNvSpPr/>
          <p:nvPr/>
        </p:nvSpPr>
        <p:spPr>
          <a:xfrm>
            <a:off x="9562242" y="0"/>
            <a:ext cx="2629758" cy="2340864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endParaRPr lang="cs-CZ" sz="60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1648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525359" y="3724824"/>
            <a:ext cx="3927853" cy="2667145"/>
            <a:chOff x="4400325" y="812131"/>
            <a:chExt cx="3927853" cy="2667145"/>
          </a:xfrm>
        </p:grpSpPr>
        <p:grpSp>
          <p:nvGrpSpPr>
            <p:cNvPr id="14" name="Skupina 13"/>
            <p:cNvGrpSpPr/>
            <p:nvPr/>
          </p:nvGrpSpPr>
          <p:grpSpPr>
            <a:xfrm>
              <a:off x="5198960" y="866673"/>
              <a:ext cx="2778156" cy="2434622"/>
              <a:chOff x="5066517" y="885875"/>
              <a:chExt cx="2778156" cy="2434622"/>
            </a:xfrm>
          </p:grpSpPr>
          <p:pic>
            <p:nvPicPr>
              <p:cNvPr id="12" name="Obrázek 11"/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2528226">
                <a:off x="5300154" y="1390497"/>
                <a:ext cx="2544519" cy="1908390"/>
              </a:xfrm>
              <a:prstGeom prst="rect">
                <a:avLst/>
              </a:prstGeom>
            </p:spPr>
          </p:pic>
          <p:sp>
            <p:nvSpPr>
              <p:cNvPr id="8" name="Zaoblený obdélník 7"/>
              <p:cNvSpPr/>
              <p:nvPr/>
            </p:nvSpPr>
            <p:spPr>
              <a:xfrm>
                <a:off x="5066517" y="885875"/>
                <a:ext cx="2657856" cy="2434622"/>
              </a:xfrm>
              <a:prstGeom prst="roundRect">
                <a:avLst/>
              </a:prstGeom>
              <a:blipFill>
                <a:blip r:embed="rId4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636324">
              <a:off x="4400325" y="812131"/>
              <a:ext cx="2969535" cy="2227152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1931161">
              <a:off x="5684428" y="996403"/>
              <a:ext cx="2544519" cy="1908390"/>
            </a:xfrm>
            <a:prstGeom prst="rect">
              <a:avLst/>
            </a:prstGeom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1185340">
              <a:off x="5358643" y="1252124"/>
              <a:ext cx="2969535" cy="2227152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499483" y="926641"/>
            <a:ext cx="3879681" cy="2959992"/>
            <a:chOff x="460645" y="703864"/>
            <a:chExt cx="3879681" cy="2959992"/>
          </a:xfrm>
        </p:grpSpPr>
        <p:sp>
          <p:nvSpPr>
            <p:cNvPr id="19" name="Zaoblený obdélník 18"/>
            <p:cNvSpPr/>
            <p:nvPr/>
          </p:nvSpPr>
          <p:spPr>
            <a:xfrm>
              <a:off x="1237617" y="703864"/>
              <a:ext cx="2657856" cy="2434622"/>
            </a:xfrm>
            <a:prstGeom prst="round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0645" y="754095"/>
              <a:ext cx="3879681" cy="2909761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5100507" y="3749146"/>
            <a:ext cx="2926480" cy="2434622"/>
            <a:chOff x="4618759" y="969719"/>
            <a:chExt cx="2926480" cy="2434622"/>
          </a:xfrm>
        </p:grpSpPr>
        <p:sp>
          <p:nvSpPr>
            <p:cNvPr id="22" name="Zaoblený obdélník 21"/>
            <p:cNvSpPr/>
            <p:nvPr/>
          </p:nvSpPr>
          <p:spPr>
            <a:xfrm>
              <a:off x="4739287" y="969719"/>
              <a:ext cx="2657856" cy="2434622"/>
            </a:xfrm>
            <a:prstGeom prst="roundRect">
              <a:avLst/>
            </a:prstGeom>
            <a:blipFill>
              <a:blip r:embed="rId4"/>
              <a:tile tx="0" ty="0" sx="100000" sy="100000" flip="none" algn="tl"/>
            </a:blipFill>
            <a:scene3d>
              <a:camera prst="orthographicFront"/>
              <a:lightRig rig="threePt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9988" b="94794" l="9986" r="89968">
                          <a14:backgroundMark x1="41398" y1="27058" x2="50976" y2="30932"/>
                          <a14:backgroundMark x1="45438" y1="45944" x2="59464" y2="72034"/>
                          <a14:backgroundMark x1="30822" y1="40920" x2="33908" y2="49092"/>
                          <a14:backgroundMark x1="38175" y1="42978" x2="33772" y2="46852"/>
                          <a14:backgroundMark x1="64594" y1="90860" x2="81934" y2="94310"/>
                          <a14:backgroundMark x1="38130" y1="86804" x2="23377" y2="9431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8759" y="1054913"/>
              <a:ext cx="2926480" cy="2194860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/>
          </p:spPr>
        </p:pic>
      </p:grpSp>
      <p:grpSp>
        <p:nvGrpSpPr>
          <p:cNvPr id="24" name="Skupina 23"/>
          <p:cNvGrpSpPr/>
          <p:nvPr/>
        </p:nvGrpSpPr>
        <p:grpSpPr>
          <a:xfrm>
            <a:off x="5035501" y="926632"/>
            <a:ext cx="2782113" cy="2434622"/>
            <a:chOff x="1157105" y="3750865"/>
            <a:chExt cx="2782113" cy="2434622"/>
          </a:xfrm>
        </p:grpSpPr>
        <p:sp>
          <p:nvSpPr>
            <p:cNvPr id="25" name="Zaoblený obdélník 24"/>
            <p:cNvSpPr/>
            <p:nvPr/>
          </p:nvSpPr>
          <p:spPr>
            <a:xfrm>
              <a:off x="1281362" y="3750865"/>
              <a:ext cx="2657856" cy="2434622"/>
            </a:xfrm>
            <a:prstGeom prst="round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2847" b="100000" l="12403" r="94230">
                          <a14:foregroundMark x1="42662" y1="66142" x2="45616" y2="70624"/>
                          <a14:backgroundMark x1="49568" y1="66687" x2="51567" y2="83949"/>
                          <a14:backgroundMark x1="52658" y1="42701" x2="54430" y2="55118"/>
                        </a14:backgroundRemoval>
                      </a14:imgEffect>
                      <a14:imgEffect>
                        <a14:sharpenSoften amount="-25000"/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57105" y="3924883"/>
              <a:ext cx="2782113" cy="2086585"/>
            </a:xfrm>
            <a:prstGeom prst="rect">
              <a:avLst/>
            </a:prstGeom>
          </p:spPr>
        </p:pic>
      </p:grpSp>
      <p:sp>
        <p:nvSpPr>
          <p:cNvPr id="28" name="Zaoblený obdélník 27"/>
          <p:cNvSpPr/>
          <p:nvPr/>
        </p:nvSpPr>
        <p:spPr>
          <a:xfrm>
            <a:off x="9520546" y="0"/>
            <a:ext cx="2629758" cy="2340864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endParaRPr lang="cs-CZ" sz="60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584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obrázek, který začíná určeným písmenem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 Pojmenování věcí, kterými je dítě obklopeno</a:t>
            </a:r>
          </a:p>
          <a:p>
            <a:r>
              <a:rPr lang="cs-CZ" dirty="0" smtClean="0"/>
              <a:t> Sluchové rozlišení začátečních a koncových hlásek ve slovech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 Děti společně pojmenují obrázky. Potom určí obrázek, který začíná stejnou hláskou, která je napsaná na destičce. Při kliknutí se správný obrázek zvětší, nesprávný obrázek zmizí. Můžeme k obrázkům vymýšlet věty, hledat rým ke slovům, určit koncovou hlásku ve slově, hledat další slova začínající stejným písmenem.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985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Pojmenovat většinu toho, čím </a:t>
            </a:r>
            <a:r>
              <a:rPr lang="cs-CZ" dirty="0" smtClean="0"/>
              <a:t>je dítě </a:t>
            </a:r>
            <a:r>
              <a:rPr lang="cs-CZ" dirty="0"/>
              <a:t>obklopeno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Mít přiměřeně bohatou slovní zásobu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266</Words>
  <Application>Microsoft Office PowerPoint</Application>
  <PresentationFormat>Širokoúhlá obrazovka</PresentationFormat>
  <Paragraphs>52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Sheer Green 16x9</vt:lpstr>
      <vt:lpstr>Ke kterému obrázku patří hláska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2015-05-20T21:02:59Z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