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25"/>
  </p:notesMasterIdLst>
  <p:sldIdLst>
    <p:sldId id="300" r:id="rId2"/>
    <p:sldId id="301" r:id="rId3"/>
    <p:sldId id="256" r:id="rId4"/>
    <p:sldId id="257" r:id="rId5"/>
    <p:sldId id="258" r:id="rId6"/>
    <p:sldId id="259" r:id="rId7"/>
    <p:sldId id="303" r:id="rId8"/>
    <p:sldId id="260" r:id="rId9"/>
    <p:sldId id="293" r:id="rId10"/>
    <p:sldId id="261" r:id="rId11"/>
    <p:sldId id="264" r:id="rId12"/>
    <p:sldId id="265" r:id="rId13"/>
    <p:sldId id="266" r:id="rId14"/>
    <p:sldId id="295" r:id="rId15"/>
    <p:sldId id="299" r:id="rId16"/>
    <p:sldId id="302" r:id="rId17"/>
    <p:sldId id="277" r:id="rId18"/>
    <p:sldId id="292" r:id="rId19"/>
    <p:sldId id="291" r:id="rId20"/>
    <p:sldId id="280" r:id="rId21"/>
    <p:sldId id="289" r:id="rId22"/>
    <p:sldId id="294" r:id="rId23"/>
    <p:sldId id="304" r:id="rId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04" autoAdjust="0"/>
    <p:restoredTop sz="94660"/>
  </p:normalViewPr>
  <p:slideViewPr>
    <p:cSldViewPr>
      <p:cViewPr varScale="1">
        <p:scale>
          <a:sx n="96" d="100"/>
          <a:sy n="96" d="100"/>
        </p:scale>
        <p:origin x="-37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s-CZ"/>
          </a:p>
        </p:txBody>
      </p:sp>
      <p:sp>
        <p:nvSpPr>
          <p:cNvPr id="46083"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s-CZ"/>
          </a:p>
        </p:txBody>
      </p:sp>
      <p:sp>
        <p:nvSpPr>
          <p:cNvPr id="26628"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608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4608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s-CZ"/>
          </a:p>
        </p:txBody>
      </p:sp>
      <p:sp>
        <p:nvSpPr>
          <p:cNvPr id="4608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0B695852-875E-4F46-AFB1-1B5D946A5DD9}"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commons.wikimedia.org/wiki/File:EU-Ireland.sv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commons.wikimedia.org/wiki/File:Dublin_lead_image.jpg"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commons.wikimedia.org/wiki/File:Dublin_river.JP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commons.wikimedia.org/wiki/File:DublinStPatricksCathedral.jp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commons.wikimedia.org/wiki/File:Stpatrick_hilloftara.jpg"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commons.wikimedia.org/wiki/File:Ladies_View_County_Kerry_Ireland.jpg"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commons.wikimedia.org/wiki/File:Arthur_Guinness.jpg"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commons.wikimedia.org/wiki/File:Ireland.jpg"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commons.wikimedia.org/wiki/File:Bottles_of_Jameson_Irish_Whiskey.JP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commons.wikimedia.org/wiki/File:Celtic-style_crossed_circle.sv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commons.wikimedia.org/wiki/File:KellsFol292rIncipJohn.jp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Zástupný symbol pro obrázek snímku 1"/>
          <p:cNvSpPr>
            <a:spLocks noGrp="1" noRot="1" noChangeAspect="1" noTextEdit="1"/>
          </p:cNvSpPr>
          <p:nvPr>
            <p:ph type="sldImg"/>
          </p:nvPr>
        </p:nvSpPr>
        <p:spPr>
          <a:ln/>
        </p:spPr>
      </p:sp>
      <p:sp>
        <p:nvSpPr>
          <p:cNvPr id="27651" name="Zástupný symbol pro poznámky 2"/>
          <p:cNvSpPr>
            <a:spLocks noGrp="1"/>
          </p:cNvSpPr>
          <p:nvPr>
            <p:ph type="body" idx="1"/>
          </p:nvPr>
        </p:nvSpPr>
        <p:spPr>
          <a:noFill/>
          <a:ln/>
        </p:spPr>
        <p:txBody>
          <a:bodyPr/>
          <a:lstStyle/>
          <a:p>
            <a:r>
              <a:rPr lang="cs-CZ" smtClean="0">
                <a:hlinkClick r:id="rId3"/>
              </a:rPr>
              <a:t>http://commons.wikimedia.org/wiki/File:EU-Ireland.svg</a:t>
            </a:r>
            <a:endParaRPr lang="cs-CZ" smtClean="0"/>
          </a:p>
        </p:txBody>
      </p:sp>
      <p:sp>
        <p:nvSpPr>
          <p:cNvPr id="27652" name="Zástupný symbol pro číslo snímku 3"/>
          <p:cNvSpPr>
            <a:spLocks noGrp="1"/>
          </p:cNvSpPr>
          <p:nvPr>
            <p:ph type="sldNum" sz="quarter" idx="5"/>
          </p:nvPr>
        </p:nvSpPr>
        <p:spPr>
          <a:noFill/>
        </p:spPr>
        <p:txBody>
          <a:bodyPr/>
          <a:lstStyle/>
          <a:p>
            <a:fld id="{9C261B52-D3AA-447B-91F5-49F5D7FFA502}" type="slidenum">
              <a:rPr lang="cs-CZ" smtClean="0"/>
              <a:pPr/>
              <a:t>5</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Zástupný symbol pro obrázek snímku 1"/>
          <p:cNvSpPr>
            <a:spLocks noGrp="1" noRot="1" noChangeAspect="1" noTextEdit="1"/>
          </p:cNvSpPr>
          <p:nvPr>
            <p:ph type="sldImg"/>
          </p:nvPr>
        </p:nvSpPr>
        <p:spPr>
          <a:ln/>
        </p:spPr>
      </p:sp>
      <p:sp>
        <p:nvSpPr>
          <p:cNvPr id="28675" name="Zástupný symbol pro poznámky 2"/>
          <p:cNvSpPr>
            <a:spLocks noGrp="1"/>
          </p:cNvSpPr>
          <p:nvPr>
            <p:ph type="body" idx="1"/>
          </p:nvPr>
        </p:nvSpPr>
        <p:spPr>
          <a:noFill/>
          <a:ln/>
        </p:spPr>
        <p:txBody>
          <a:bodyPr/>
          <a:lstStyle/>
          <a:p>
            <a:r>
              <a:rPr lang="cs-CZ" smtClean="0">
                <a:hlinkClick r:id="rId3"/>
              </a:rPr>
              <a:t>http://commons.wikimedia.org/wiki/File:Dublin_lead_image.jpg</a:t>
            </a:r>
            <a:endParaRPr lang="cs-CZ" smtClean="0"/>
          </a:p>
        </p:txBody>
      </p:sp>
      <p:sp>
        <p:nvSpPr>
          <p:cNvPr id="28676" name="Zástupný symbol pro číslo snímku 3"/>
          <p:cNvSpPr>
            <a:spLocks noGrp="1"/>
          </p:cNvSpPr>
          <p:nvPr>
            <p:ph type="sldNum" sz="quarter" idx="5"/>
          </p:nvPr>
        </p:nvSpPr>
        <p:spPr>
          <a:noFill/>
        </p:spPr>
        <p:txBody>
          <a:bodyPr/>
          <a:lstStyle/>
          <a:p>
            <a:fld id="{5E836970-1331-47E1-9AD4-5FA80A8FAA5D}" type="slidenum">
              <a:rPr lang="cs-CZ" smtClean="0"/>
              <a:pPr/>
              <a:t>6</a:t>
            </a:fld>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Zástupný symbol pro obrázek snímku 1"/>
          <p:cNvSpPr>
            <a:spLocks noGrp="1" noRot="1" noChangeAspect="1" noTextEdit="1"/>
          </p:cNvSpPr>
          <p:nvPr>
            <p:ph type="sldImg"/>
          </p:nvPr>
        </p:nvSpPr>
        <p:spPr>
          <a:ln/>
        </p:spPr>
      </p:sp>
      <p:sp>
        <p:nvSpPr>
          <p:cNvPr id="29699" name="Zástupný symbol pro poznámky 2"/>
          <p:cNvSpPr>
            <a:spLocks noGrp="1"/>
          </p:cNvSpPr>
          <p:nvPr>
            <p:ph type="body" idx="1"/>
          </p:nvPr>
        </p:nvSpPr>
        <p:spPr>
          <a:noFill/>
          <a:ln/>
        </p:spPr>
        <p:txBody>
          <a:bodyPr/>
          <a:lstStyle/>
          <a:p>
            <a:r>
              <a:rPr lang="cs-CZ" smtClean="0">
                <a:hlinkClick r:id="rId3"/>
              </a:rPr>
              <a:t>http://commons.wikimedia.org/wiki/File:Dublin_river.JPG</a:t>
            </a:r>
            <a:endParaRPr lang="cs-CZ" smtClean="0"/>
          </a:p>
        </p:txBody>
      </p:sp>
      <p:sp>
        <p:nvSpPr>
          <p:cNvPr id="29700" name="Zástupný symbol pro číslo snímku 3"/>
          <p:cNvSpPr>
            <a:spLocks noGrp="1"/>
          </p:cNvSpPr>
          <p:nvPr>
            <p:ph type="sldNum" sz="quarter" idx="5"/>
          </p:nvPr>
        </p:nvSpPr>
        <p:spPr>
          <a:noFill/>
        </p:spPr>
        <p:txBody>
          <a:bodyPr/>
          <a:lstStyle/>
          <a:p>
            <a:fld id="{ED639C6C-2CC4-4AE4-86F9-942079B3FFEF}" type="slidenum">
              <a:rPr lang="cs-CZ" smtClean="0"/>
              <a:pPr/>
              <a:t>7</a:t>
            </a:fld>
            <a:endParaRPr lang="cs-CZ"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Zástupný symbol pro obrázek snímku 1"/>
          <p:cNvSpPr>
            <a:spLocks noGrp="1" noRot="1" noChangeAspect="1" noTextEdit="1"/>
          </p:cNvSpPr>
          <p:nvPr>
            <p:ph type="sldImg"/>
          </p:nvPr>
        </p:nvSpPr>
        <p:spPr>
          <a:ln/>
        </p:spPr>
      </p:sp>
      <p:sp>
        <p:nvSpPr>
          <p:cNvPr id="30723" name="Zástupný symbol pro poznámky 2"/>
          <p:cNvSpPr>
            <a:spLocks noGrp="1"/>
          </p:cNvSpPr>
          <p:nvPr>
            <p:ph type="body" idx="1"/>
          </p:nvPr>
        </p:nvSpPr>
        <p:spPr>
          <a:noFill/>
          <a:ln/>
        </p:spPr>
        <p:txBody>
          <a:bodyPr/>
          <a:lstStyle/>
          <a:p>
            <a:r>
              <a:rPr lang="cs-CZ" smtClean="0">
                <a:hlinkClick r:id="rId3"/>
              </a:rPr>
              <a:t>http://commons.wikimedia.org/wiki/File:DublinStPatricksCathedral.jpg</a:t>
            </a:r>
            <a:endParaRPr lang="cs-CZ" smtClean="0"/>
          </a:p>
        </p:txBody>
      </p:sp>
      <p:sp>
        <p:nvSpPr>
          <p:cNvPr id="30724" name="Zástupný symbol pro číslo snímku 3"/>
          <p:cNvSpPr>
            <a:spLocks noGrp="1"/>
          </p:cNvSpPr>
          <p:nvPr>
            <p:ph type="sldNum" sz="quarter" idx="5"/>
          </p:nvPr>
        </p:nvSpPr>
        <p:spPr>
          <a:noFill/>
        </p:spPr>
        <p:txBody>
          <a:bodyPr/>
          <a:lstStyle/>
          <a:p>
            <a:fld id="{D18CC156-EEBF-453E-AC11-8E1C8ADC9908}" type="slidenum">
              <a:rPr lang="cs-CZ" smtClean="0"/>
              <a:pPr/>
              <a:t>8</a:t>
            </a:fld>
            <a:endParaRPr lang="cs-CZ"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Zástupný symbol pro obrázek snímku 1"/>
          <p:cNvSpPr>
            <a:spLocks noGrp="1" noRot="1" noChangeAspect="1" noTextEdit="1"/>
          </p:cNvSpPr>
          <p:nvPr>
            <p:ph type="sldImg"/>
          </p:nvPr>
        </p:nvSpPr>
        <p:spPr>
          <a:ln/>
        </p:spPr>
      </p:sp>
      <p:sp>
        <p:nvSpPr>
          <p:cNvPr id="31747" name="Zástupný symbol pro poznámky 2"/>
          <p:cNvSpPr>
            <a:spLocks noGrp="1"/>
          </p:cNvSpPr>
          <p:nvPr>
            <p:ph type="body" idx="1"/>
          </p:nvPr>
        </p:nvSpPr>
        <p:spPr>
          <a:noFill/>
          <a:ln/>
        </p:spPr>
        <p:txBody>
          <a:bodyPr/>
          <a:lstStyle/>
          <a:p>
            <a:r>
              <a:rPr lang="cs-CZ" smtClean="0">
                <a:hlinkClick r:id="rId3"/>
              </a:rPr>
              <a:t>http://commons.wikimedia.org/wiki/File:Stpatrick_hilloftara.jpg</a:t>
            </a:r>
            <a:endParaRPr lang="cs-CZ" smtClean="0"/>
          </a:p>
        </p:txBody>
      </p:sp>
      <p:sp>
        <p:nvSpPr>
          <p:cNvPr id="31748" name="Zástupný symbol pro číslo snímku 3"/>
          <p:cNvSpPr>
            <a:spLocks noGrp="1"/>
          </p:cNvSpPr>
          <p:nvPr>
            <p:ph type="sldNum" sz="quarter" idx="5"/>
          </p:nvPr>
        </p:nvSpPr>
        <p:spPr>
          <a:noFill/>
        </p:spPr>
        <p:txBody>
          <a:bodyPr/>
          <a:lstStyle/>
          <a:p>
            <a:fld id="{57F65B15-4064-40A0-AF95-F088D7E82EF0}" type="slidenum">
              <a:rPr lang="cs-CZ" smtClean="0"/>
              <a:pPr/>
              <a:t>9</a:t>
            </a:fld>
            <a:endParaRPr lang="cs-CZ"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Zástupný symbol pro obrázek snímku 1"/>
          <p:cNvSpPr>
            <a:spLocks noGrp="1" noRot="1" noChangeAspect="1" noTextEdit="1"/>
          </p:cNvSpPr>
          <p:nvPr>
            <p:ph type="sldImg"/>
          </p:nvPr>
        </p:nvSpPr>
        <p:spPr>
          <a:ln/>
        </p:spPr>
      </p:sp>
      <p:sp>
        <p:nvSpPr>
          <p:cNvPr id="32771" name="Zástupný symbol pro poznámky 2"/>
          <p:cNvSpPr>
            <a:spLocks noGrp="1"/>
          </p:cNvSpPr>
          <p:nvPr>
            <p:ph type="body" idx="1"/>
          </p:nvPr>
        </p:nvSpPr>
        <p:spPr>
          <a:noFill/>
          <a:ln/>
        </p:spPr>
        <p:txBody>
          <a:bodyPr/>
          <a:lstStyle/>
          <a:p>
            <a:r>
              <a:rPr lang="cs-CZ" smtClean="0">
                <a:hlinkClick r:id="rId3"/>
              </a:rPr>
              <a:t>http://commons.wikimedia.org/wiki/File:Ladies_View_County_Kerry_Ireland.jpg</a:t>
            </a:r>
            <a:endParaRPr lang="cs-CZ" smtClean="0"/>
          </a:p>
        </p:txBody>
      </p:sp>
      <p:sp>
        <p:nvSpPr>
          <p:cNvPr id="32772" name="Zástupný symbol pro číslo snímku 3"/>
          <p:cNvSpPr>
            <a:spLocks noGrp="1"/>
          </p:cNvSpPr>
          <p:nvPr>
            <p:ph type="sldNum" sz="quarter" idx="5"/>
          </p:nvPr>
        </p:nvSpPr>
        <p:spPr>
          <a:noFill/>
        </p:spPr>
        <p:txBody>
          <a:bodyPr/>
          <a:lstStyle/>
          <a:p>
            <a:fld id="{18211114-2926-47E0-BF77-6CDDA39C71AF}" type="slidenum">
              <a:rPr lang="cs-CZ" smtClean="0"/>
              <a:pPr/>
              <a:t>10</a:t>
            </a:fld>
            <a:endParaRPr lang="cs-CZ"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Zástupný symbol pro obrázek snímku 1"/>
          <p:cNvSpPr>
            <a:spLocks noGrp="1" noRot="1" noChangeAspect="1" noTextEdit="1"/>
          </p:cNvSpPr>
          <p:nvPr>
            <p:ph type="sldImg"/>
          </p:nvPr>
        </p:nvSpPr>
        <p:spPr>
          <a:ln/>
        </p:spPr>
      </p:sp>
      <p:sp>
        <p:nvSpPr>
          <p:cNvPr id="33795" name="Zástupný symbol pro poznámky 2"/>
          <p:cNvSpPr>
            <a:spLocks noGrp="1"/>
          </p:cNvSpPr>
          <p:nvPr>
            <p:ph type="body" idx="1"/>
          </p:nvPr>
        </p:nvSpPr>
        <p:spPr>
          <a:noFill/>
          <a:ln/>
        </p:spPr>
        <p:txBody>
          <a:bodyPr/>
          <a:lstStyle/>
          <a:p>
            <a:r>
              <a:rPr lang="cs-CZ" smtClean="0">
                <a:hlinkClick r:id="rId3"/>
              </a:rPr>
              <a:t>http://commons.wikimedia.org/wiki/File:Arthur_Guinness.jpg</a:t>
            </a:r>
            <a:endParaRPr lang="cs-CZ" smtClean="0"/>
          </a:p>
        </p:txBody>
      </p:sp>
      <p:sp>
        <p:nvSpPr>
          <p:cNvPr id="33796" name="Zástupný symbol pro číslo snímku 3"/>
          <p:cNvSpPr>
            <a:spLocks noGrp="1"/>
          </p:cNvSpPr>
          <p:nvPr>
            <p:ph type="sldNum" sz="quarter" idx="5"/>
          </p:nvPr>
        </p:nvSpPr>
        <p:spPr>
          <a:noFill/>
        </p:spPr>
        <p:txBody>
          <a:bodyPr/>
          <a:lstStyle/>
          <a:p>
            <a:fld id="{F4468FB3-84AE-4B7F-BC53-23B112EC2C8B}" type="slidenum">
              <a:rPr lang="cs-CZ" smtClean="0"/>
              <a:pPr/>
              <a:t>11</a:t>
            </a:fld>
            <a:endParaRPr lang="cs-CZ"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Zástupný symbol pro obrázek snímku 1"/>
          <p:cNvSpPr>
            <a:spLocks noGrp="1" noRot="1" noChangeAspect="1" noTextEdit="1"/>
          </p:cNvSpPr>
          <p:nvPr>
            <p:ph type="sldImg"/>
          </p:nvPr>
        </p:nvSpPr>
        <p:spPr>
          <a:ln/>
        </p:spPr>
      </p:sp>
      <p:sp>
        <p:nvSpPr>
          <p:cNvPr id="34819" name="Zástupný symbol pro poznámky 2"/>
          <p:cNvSpPr>
            <a:spLocks noGrp="1"/>
          </p:cNvSpPr>
          <p:nvPr>
            <p:ph type="body" idx="1"/>
          </p:nvPr>
        </p:nvSpPr>
        <p:spPr>
          <a:noFill/>
          <a:ln/>
        </p:spPr>
        <p:txBody>
          <a:bodyPr/>
          <a:lstStyle/>
          <a:p>
            <a:r>
              <a:rPr lang="cs-CZ" smtClean="0">
                <a:hlinkClick r:id="rId3"/>
              </a:rPr>
              <a:t>http://commons.wikimedia.org/wiki/File:Ireland.jpg</a:t>
            </a:r>
            <a:endParaRPr lang="cs-CZ" smtClean="0"/>
          </a:p>
        </p:txBody>
      </p:sp>
      <p:sp>
        <p:nvSpPr>
          <p:cNvPr id="34820" name="Zástupný symbol pro číslo snímku 3"/>
          <p:cNvSpPr>
            <a:spLocks noGrp="1"/>
          </p:cNvSpPr>
          <p:nvPr>
            <p:ph type="sldNum" sz="quarter" idx="5"/>
          </p:nvPr>
        </p:nvSpPr>
        <p:spPr>
          <a:noFill/>
        </p:spPr>
        <p:txBody>
          <a:bodyPr/>
          <a:lstStyle/>
          <a:p>
            <a:fld id="{DC90D229-707D-42FB-ADBB-6C3254653AF2}" type="slidenum">
              <a:rPr lang="cs-CZ" smtClean="0"/>
              <a:pPr/>
              <a:t>12</a:t>
            </a:fld>
            <a:endParaRPr lang="cs-CZ"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Zástupný symbol pro obrázek snímku 1"/>
          <p:cNvSpPr>
            <a:spLocks noGrp="1" noRot="1" noChangeAspect="1" noTextEdit="1"/>
          </p:cNvSpPr>
          <p:nvPr>
            <p:ph type="sldImg"/>
          </p:nvPr>
        </p:nvSpPr>
        <p:spPr>
          <a:ln/>
        </p:spPr>
      </p:sp>
      <p:sp>
        <p:nvSpPr>
          <p:cNvPr id="35843" name="Zástupný symbol pro poznámky 2"/>
          <p:cNvSpPr>
            <a:spLocks noGrp="1"/>
          </p:cNvSpPr>
          <p:nvPr>
            <p:ph type="body" idx="1"/>
          </p:nvPr>
        </p:nvSpPr>
        <p:spPr>
          <a:noFill/>
          <a:ln/>
        </p:spPr>
        <p:txBody>
          <a:bodyPr/>
          <a:lstStyle/>
          <a:p>
            <a:r>
              <a:rPr lang="cs-CZ" smtClean="0">
                <a:hlinkClick r:id="rId3"/>
              </a:rPr>
              <a:t>http://commons.wikimedia.org/wiki/File:Bottles_of_Jameson_Irish_Whiskey.JPG</a:t>
            </a:r>
            <a:endParaRPr lang="cs-CZ" smtClean="0"/>
          </a:p>
        </p:txBody>
      </p:sp>
      <p:sp>
        <p:nvSpPr>
          <p:cNvPr id="35844" name="Zástupný symbol pro číslo snímku 3"/>
          <p:cNvSpPr>
            <a:spLocks noGrp="1"/>
          </p:cNvSpPr>
          <p:nvPr>
            <p:ph type="sldNum" sz="quarter" idx="5"/>
          </p:nvPr>
        </p:nvSpPr>
        <p:spPr>
          <a:noFill/>
        </p:spPr>
        <p:txBody>
          <a:bodyPr/>
          <a:lstStyle/>
          <a:p>
            <a:fld id="{FA306CE1-2B05-43B5-B818-6909E480EA35}" type="slidenum">
              <a:rPr lang="cs-CZ" smtClean="0"/>
              <a:pPr/>
              <a:t>13</a:t>
            </a:fld>
            <a:endParaRPr lang="cs-CZ"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Zástupný symbol pro obrázek snímku 1"/>
          <p:cNvSpPr>
            <a:spLocks noGrp="1" noRot="1" noChangeAspect="1" noTextEdit="1"/>
          </p:cNvSpPr>
          <p:nvPr>
            <p:ph type="sldImg"/>
          </p:nvPr>
        </p:nvSpPr>
        <p:spPr>
          <a:ln/>
        </p:spPr>
      </p:sp>
      <p:sp>
        <p:nvSpPr>
          <p:cNvPr id="36867" name="Zástupný symbol pro poznámky 2"/>
          <p:cNvSpPr>
            <a:spLocks noGrp="1"/>
          </p:cNvSpPr>
          <p:nvPr>
            <p:ph type="body" idx="1"/>
          </p:nvPr>
        </p:nvSpPr>
        <p:spPr>
          <a:noFill/>
          <a:ln/>
        </p:spPr>
        <p:txBody>
          <a:bodyPr/>
          <a:lstStyle/>
          <a:p>
            <a:r>
              <a:rPr lang="cs-CZ" smtClean="0">
                <a:hlinkClick r:id="rId3"/>
              </a:rPr>
              <a:t>http://commons.wikimedia.org/wiki/File:Celtic-style_crossed_circle.svg</a:t>
            </a:r>
            <a:endParaRPr lang="cs-CZ" smtClean="0"/>
          </a:p>
        </p:txBody>
      </p:sp>
      <p:sp>
        <p:nvSpPr>
          <p:cNvPr id="36868" name="Zástupný symbol pro číslo snímku 3"/>
          <p:cNvSpPr>
            <a:spLocks noGrp="1"/>
          </p:cNvSpPr>
          <p:nvPr>
            <p:ph type="sldNum" sz="quarter" idx="5"/>
          </p:nvPr>
        </p:nvSpPr>
        <p:spPr>
          <a:noFill/>
        </p:spPr>
        <p:txBody>
          <a:bodyPr/>
          <a:lstStyle/>
          <a:p>
            <a:fld id="{876A1564-42A1-4CC8-9E47-0945DE560E13}" type="slidenum">
              <a:rPr lang="cs-CZ" smtClean="0"/>
              <a:pPr/>
              <a:t>14</a:t>
            </a:fld>
            <a:endParaRPr lang="cs-CZ"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Zástupný symbol pro obrázek snímku 1"/>
          <p:cNvSpPr>
            <a:spLocks noGrp="1" noRot="1" noChangeAspect="1" noTextEdit="1"/>
          </p:cNvSpPr>
          <p:nvPr>
            <p:ph type="sldImg"/>
          </p:nvPr>
        </p:nvSpPr>
        <p:spPr>
          <a:ln/>
        </p:spPr>
      </p:sp>
      <p:sp>
        <p:nvSpPr>
          <p:cNvPr id="37891" name="Zástupný symbol pro poznámky 2"/>
          <p:cNvSpPr>
            <a:spLocks noGrp="1"/>
          </p:cNvSpPr>
          <p:nvPr>
            <p:ph type="body" idx="1"/>
          </p:nvPr>
        </p:nvSpPr>
        <p:spPr>
          <a:noFill/>
          <a:ln/>
        </p:spPr>
        <p:txBody>
          <a:bodyPr/>
          <a:lstStyle/>
          <a:p>
            <a:r>
              <a:rPr lang="cs-CZ" smtClean="0">
                <a:hlinkClick r:id="rId3"/>
              </a:rPr>
              <a:t>http://commons.wikimedia.org/wiki/File:KellsFol292rIncipJohn.jpg</a:t>
            </a:r>
            <a:endParaRPr lang="cs-CZ" smtClean="0"/>
          </a:p>
        </p:txBody>
      </p:sp>
      <p:sp>
        <p:nvSpPr>
          <p:cNvPr id="37892" name="Zástupný symbol pro číslo snímku 3"/>
          <p:cNvSpPr>
            <a:spLocks noGrp="1"/>
          </p:cNvSpPr>
          <p:nvPr>
            <p:ph type="sldNum" sz="quarter" idx="5"/>
          </p:nvPr>
        </p:nvSpPr>
        <p:spPr>
          <a:noFill/>
        </p:spPr>
        <p:txBody>
          <a:bodyPr/>
          <a:lstStyle/>
          <a:p>
            <a:fld id="{72674A24-9DB8-4C88-B933-368402DE4934}" type="slidenum">
              <a:rPr lang="cs-CZ" smtClean="0"/>
              <a:pPr/>
              <a:t>19</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pPr>
              <a:defRPr/>
            </a:pPr>
            <a:endParaRPr lang="cs-CZ">
              <a:latin typeface="Tahoma" charset="0"/>
            </a:endParaRPr>
          </a:p>
        </p:txBody>
      </p:sp>
      <p:sp>
        <p:nvSpPr>
          <p:cNvPr id="211970"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cs-CZ"/>
              <a:t>Klepnutím lze upravit styl předlohy nadpisů.</a:t>
            </a:r>
          </a:p>
        </p:txBody>
      </p:sp>
      <p:sp>
        <p:nvSpPr>
          <p:cNvPr id="211971"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cs-CZ"/>
              <a:t>Klepnutím lze upravit styl předlohy podnadpisů.</a:t>
            </a:r>
          </a:p>
        </p:txBody>
      </p:sp>
      <p:sp>
        <p:nvSpPr>
          <p:cNvPr id="5" name="Rectangle 5"/>
          <p:cNvSpPr>
            <a:spLocks noGrp="1" noChangeArrowheads="1"/>
          </p:cNvSpPr>
          <p:nvPr>
            <p:ph type="ftr" sz="quarter" idx="10"/>
          </p:nvPr>
        </p:nvSpPr>
        <p:spPr/>
        <p:txBody>
          <a:bodyPr/>
          <a:lstStyle>
            <a:lvl1pPr>
              <a:defRPr/>
            </a:lvl1pPr>
          </a:lstStyle>
          <a:p>
            <a:pPr>
              <a:defRPr/>
            </a:pPr>
            <a:endParaRPr lang="cs-CZ"/>
          </a:p>
        </p:txBody>
      </p:sp>
      <p:sp>
        <p:nvSpPr>
          <p:cNvPr id="6" name="Rectangle 6"/>
          <p:cNvSpPr>
            <a:spLocks noGrp="1" noChangeArrowheads="1"/>
          </p:cNvSpPr>
          <p:nvPr>
            <p:ph type="sldNum" sz="quarter" idx="11"/>
          </p:nvPr>
        </p:nvSpPr>
        <p:spPr/>
        <p:txBody>
          <a:bodyPr/>
          <a:lstStyle>
            <a:lvl1pPr>
              <a:defRPr/>
            </a:lvl1pPr>
          </a:lstStyle>
          <a:p>
            <a:pPr>
              <a:defRPr/>
            </a:pPr>
            <a:fld id="{071C01AB-03B1-419B-B691-37AC7E9FF489}" type="slidenum">
              <a:rPr lang="cs-CZ"/>
              <a:pPr>
                <a:defRPr/>
              </a:pPr>
              <a:t>‹#›</a:t>
            </a:fld>
            <a:endParaRPr lang="cs-CZ"/>
          </a:p>
        </p:txBody>
      </p:sp>
      <p:sp>
        <p:nvSpPr>
          <p:cNvPr id="7" name="Rectangle 7"/>
          <p:cNvSpPr>
            <a:spLocks noGrp="1" noChangeArrowheads="1"/>
          </p:cNvSpPr>
          <p:nvPr>
            <p:ph type="dt" sz="quarter" idx="12"/>
          </p:nvPr>
        </p:nvSpPr>
        <p:spPr/>
        <p:txBody>
          <a:bodyPr/>
          <a:lstStyle>
            <a:lvl1pPr>
              <a:defRPr/>
            </a:lvl1pPr>
          </a:lstStyle>
          <a:p>
            <a:pPr>
              <a:defRPr/>
            </a:pPr>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9974B682-5EAF-401C-88D2-1F07D05B9018}" type="slidenum">
              <a:rPr lang="cs-CZ"/>
              <a:pPr>
                <a:defRPr/>
              </a:pPr>
              <a:t>‹#›</a:t>
            </a:fld>
            <a:endParaRPr lang="cs-CZ"/>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02D7080-9555-42B7-8F3F-E04EDFEFDEE5}" type="slidenum">
              <a:rPr lang="cs-CZ"/>
              <a:pPr>
                <a:defRPr/>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26E212FC-4DBF-4AAC-BDE9-7F28257D74D9}" type="slidenum">
              <a:rPr lang="cs-CZ"/>
              <a:pPr>
                <a:defRPr/>
              </a:pPr>
              <a:t>‹#›</a:t>
            </a:fld>
            <a:endParaRPr lang="cs-CZ"/>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D1DAAA2B-0F03-4C47-92F1-5B28C13F37AF}" type="slidenum">
              <a:rPr lang="cs-CZ"/>
              <a:pPr>
                <a:defRPr/>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F94F2434-B5F1-40B2-9D25-D3A00041626D}" type="slidenum">
              <a:rPr lang="cs-CZ"/>
              <a:pPr>
                <a:defRPr/>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FC214A12-1390-4EA2-85C4-B47A16CEAC1A}" type="slidenum">
              <a:rPr lang="cs-CZ"/>
              <a:pPr>
                <a:defRPr/>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3936068-57DD-4D5F-A974-0798A7E305BA}" type="slidenum">
              <a:rPr lang="cs-CZ"/>
              <a:pPr>
                <a:defRPr/>
              </a:pPr>
              <a:t>‹#›</a:t>
            </a:fld>
            <a:endParaRPr lang="cs-CZ"/>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FB3BA1C-11C0-43DD-9FA8-97E07F34AF52}" type="slidenum">
              <a:rPr lang="cs-CZ"/>
              <a:pPr>
                <a:defRPr/>
              </a:pPr>
              <a:t>‹#›</a:t>
            </a:fld>
            <a:endParaRPr lang="cs-CZ"/>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478A7CA5-7DE8-43A1-A673-B00C7D5EBC0E}" type="slidenum">
              <a:rPr lang="cs-CZ"/>
              <a:pPr>
                <a:defRPr/>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92100"/>
            <a:ext cx="2057400" cy="57277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92100"/>
            <a:ext cx="6019800" cy="57277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5A938A15-EE07-4A26-B7EE-92B4466C8C03}" type="slidenum">
              <a:rPr lang="cs-CZ"/>
              <a:pPr>
                <a:defRPr/>
              </a:pPr>
              <a:t>‹#›</a:t>
            </a:fld>
            <a:endParaRPr lang="cs-CZ"/>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92100"/>
            <a:ext cx="8229600" cy="1384300"/>
          </a:xfrm>
        </p:spPr>
        <p:txBody>
          <a:bodyPr/>
          <a:lstStyle/>
          <a:p>
            <a:r>
              <a:rPr lang="cs-CZ" smtClean="0"/>
              <a:t>Klepnutím lze upravit styl předlohy nadpisů.</a:t>
            </a:r>
            <a:endParaRPr lang="cs-CZ"/>
          </a:p>
        </p:txBody>
      </p:sp>
      <p:sp>
        <p:nvSpPr>
          <p:cNvPr id="3" name="Zástupný symbol pro text 2"/>
          <p:cNvSpPr>
            <a:spLocks noGrp="1"/>
          </p:cNvSpPr>
          <p:nvPr>
            <p:ph type="body" sz="half" idx="1"/>
          </p:nvPr>
        </p:nvSpPr>
        <p:spPr>
          <a:xfrm>
            <a:off x="457200" y="1905000"/>
            <a:ext cx="40386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05000"/>
            <a:ext cx="40386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8543F98D-629D-4D12-AA23-4036DB2A234A}" type="slidenum">
              <a:rPr lang="cs-CZ"/>
              <a:pPr>
                <a:defRPr/>
              </a:pPr>
              <a:t>‹#›</a:t>
            </a:fld>
            <a:endParaRPr lang="cs-CZ"/>
          </a:p>
        </p:txBody>
      </p:sp>
    </p:spTree>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Nadpis, text a 2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92100"/>
            <a:ext cx="8229600" cy="1384300"/>
          </a:xfrm>
        </p:spPr>
        <p:txBody>
          <a:bodyPr/>
          <a:lstStyle/>
          <a:p>
            <a:r>
              <a:rPr lang="cs-CZ" smtClean="0"/>
              <a:t>Klepnutím lze upravit styl předlohy nadpisů.</a:t>
            </a:r>
            <a:endParaRPr lang="cs-CZ"/>
          </a:p>
        </p:txBody>
      </p:sp>
      <p:sp>
        <p:nvSpPr>
          <p:cNvPr id="3" name="Zástupný symbol pro text 2"/>
          <p:cNvSpPr>
            <a:spLocks noGrp="1"/>
          </p:cNvSpPr>
          <p:nvPr>
            <p:ph type="body" sz="half" idx="1"/>
          </p:nvPr>
        </p:nvSpPr>
        <p:spPr>
          <a:xfrm>
            <a:off x="457200" y="1905000"/>
            <a:ext cx="4038600" cy="41148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quarter" idx="2"/>
          </p:nvPr>
        </p:nvSpPr>
        <p:spPr>
          <a:xfrm>
            <a:off x="4648200" y="1905000"/>
            <a:ext cx="40386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obsah 4"/>
          <p:cNvSpPr>
            <a:spLocks noGrp="1"/>
          </p:cNvSpPr>
          <p:nvPr>
            <p:ph sz="quarter" idx="3"/>
          </p:nvPr>
        </p:nvSpPr>
        <p:spPr>
          <a:xfrm>
            <a:off x="4648200" y="4038600"/>
            <a:ext cx="4038600" cy="1981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Rectangle 4"/>
          <p:cNvSpPr>
            <a:spLocks noGrp="1" noChangeArrowheads="1"/>
          </p:cNvSpPr>
          <p:nvPr>
            <p:ph type="dt" sz="half" idx="10"/>
          </p:nvPr>
        </p:nvSpPr>
        <p:spPr>
          <a:ln/>
        </p:spPr>
        <p:txBody>
          <a:bodyPr/>
          <a:lstStyle>
            <a:lvl1pPr>
              <a:defRPr/>
            </a:lvl1pPr>
          </a:lstStyle>
          <a:p>
            <a:pPr>
              <a:defRPr/>
            </a:pPr>
            <a:endParaRPr lang="cs-CZ"/>
          </a:p>
        </p:txBody>
      </p:sp>
      <p:sp>
        <p:nvSpPr>
          <p:cNvPr id="7" name="Rectangle 5"/>
          <p:cNvSpPr>
            <a:spLocks noGrp="1" noChangeArrowheads="1"/>
          </p:cNvSpPr>
          <p:nvPr>
            <p:ph type="ftr" sz="quarter" idx="11"/>
          </p:nvPr>
        </p:nvSpPr>
        <p:spPr>
          <a:ln/>
        </p:spPr>
        <p:txBody>
          <a:bodyPr/>
          <a:lstStyle>
            <a:lvl1pPr>
              <a:defRPr/>
            </a:lvl1pPr>
          </a:lstStyle>
          <a:p>
            <a:pPr>
              <a:defRPr/>
            </a:pPr>
            <a:endParaRPr lang="cs-CZ"/>
          </a:p>
        </p:txBody>
      </p:sp>
      <p:sp>
        <p:nvSpPr>
          <p:cNvPr id="8" name="Rectangle 6"/>
          <p:cNvSpPr>
            <a:spLocks noGrp="1" noChangeArrowheads="1"/>
          </p:cNvSpPr>
          <p:nvPr>
            <p:ph type="sldNum" sz="quarter" idx="12"/>
          </p:nvPr>
        </p:nvSpPr>
        <p:spPr>
          <a:ln/>
        </p:spPr>
        <p:txBody>
          <a:bodyPr/>
          <a:lstStyle>
            <a:lvl1pPr>
              <a:defRPr/>
            </a:lvl1pPr>
          </a:lstStyle>
          <a:p>
            <a:pPr>
              <a:defRPr/>
            </a:pPr>
            <a:fld id="{89238677-DB8A-4016-BFB0-84C08C2AB629}" type="slidenum">
              <a:rPr lang="cs-CZ"/>
              <a:pPr>
                <a:defRPr/>
              </a:pPr>
              <a:t>‹#›</a:t>
            </a:fld>
            <a:endParaRPr lang="cs-CZ"/>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10947"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21094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endParaRPr lang="cs-CZ"/>
          </a:p>
        </p:txBody>
      </p:sp>
      <p:sp>
        <p:nvSpPr>
          <p:cNvPr id="21094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cs-CZ"/>
          </a:p>
        </p:txBody>
      </p:sp>
      <p:sp>
        <p:nvSpPr>
          <p:cNvPr id="21095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7B063EC5-2D6C-4E26-85F2-3EE7D40E7C4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922"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Lst>
  <p:transition/>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Calibri" pitchFamily="34"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Calibri" pitchFamily="34"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Calibri" pitchFamily="34"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Calibri"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commons.wikimedia.org/wiki/File:EU_location_LIT.p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nvGraphicFramePr>
        <p:xfrm>
          <a:off x="1619250" y="2276475"/>
          <a:ext cx="5847812" cy="4136005"/>
        </p:xfrm>
        <a:graphic>
          <a:graphicData uri="http://schemas.openxmlformats.org/drawingml/2006/table">
            <a:tbl>
              <a:tblPr/>
              <a:tblGrid>
                <a:gridCol w="2520279"/>
                <a:gridCol w="3327533"/>
              </a:tblGrid>
              <a:tr h="652579">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Název školy:</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Základní škola a Mateřská škola Sepekov</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Autor:</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Mgr. Miloš </a:t>
                      </a:r>
                      <a:r>
                        <a:rPr lang="cs-CZ" sz="1000" dirty="0" err="1">
                          <a:latin typeface="Calibri"/>
                          <a:ea typeface="Calibri"/>
                          <a:cs typeface="Times New Roman"/>
                        </a:rPr>
                        <a:t>Kluiber</a:t>
                      </a:r>
                      <a:endParaRPr lang="cs-CZ" sz="1000" dirty="0">
                        <a:latin typeface="Calibri"/>
                        <a:ea typeface="Calibri"/>
                        <a:cs typeface="Times New Roman"/>
                      </a:endParaRP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Název:</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smtClean="0">
                          <a:latin typeface="Calibri"/>
                          <a:ea typeface="Calibri"/>
                          <a:cs typeface="Times New Roman"/>
                        </a:rPr>
                        <a:t>VY_32_INOVACE_273 _Irsko</a:t>
                      </a:r>
                      <a:endParaRPr lang="cs-CZ" sz="1000" dirty="0">
                        <a:latin typeface="Calibri"/>
                        <a:ea typeface="Calibri"/>
                        <a:cs typeface="Times New Roman"/>
                      </a:endParaRP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Vzdělávací oblast:</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Člověk a příroda</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Číslo projektu:</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CZ.1.07/1.4.00/21.2046</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Číslo a název klíčové aktivity:</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III/2 </a:t>
                      </a:r>
                    </a:p>
                    <a:p>
                      <a:pPr>
                        <a:lnSpc>
                          <a:spcPct val="115000"/>
                        </a:lnSpc>
                        <a:spcAft>
                          <a:spcPts val="0"/>
                        </a:spcAft>
                      </a:pPr>
                      <a:r>
                        <a:rPr lang="cs-CZ" sz="1000">
                          <a:latin typeface="Calibri"/>
                          <a:ea typeface="Calibri"/>
                          <a:cs typeface="Times New Roman"/>
                        </a:rPr>
                        <a:t>Inovace a zkvalitnění výuky prostřednictvím ICT</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0571">
                <a:tc>
                  <a:txBody>
                    <a:bodyPr/>
                    <a:lstStyle/>
                    <a:p>
                      <a:pPr>
                        <a:lnSpc>
                          <a:spcPct val="115000"/>
                        </a:lnSpc>
                        <a:spcAft>
                          <a:spcPts val="0"/>
                        </a:spcAft>
                      </a:pPr>
                      <a:endParaRPr lang="cs-CZ" sz="1000">
                        <a:latin typeface="Calibri"/>
                        <a:ea typeface="Calibri"/>
                        <a:cs typeface="Times New Roman"/>
                      </a:endParaRPr>
                    </a:p>
                    <a:p>
                      <a:pPr>
                        <a:lnSpc>
                          <a:spcPct val="115000"/>
                        </a:lnSpc>
                        <a:spcAft>
                          <a:spcPts val="0"/>
                        </a:spcAft>
                      </a:pPr>
                      <a:r>
                        <a:rPr lang="cs-CZ" sz="1000">
                          <a:latin typeface="Calibri"/>
                          <a:ea typeface="Calibri"/>
                          <a:cs typeface="Times New Roman"/>
                        </a:rPr>
                        <a:t>Období vytvoření DUM:</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000" dirty="0">
                        <a:latin typeface="Calibri"/>
                        <a:ea typeface="Calibri"/>
                        <a:cs typeface="Times New Roman"/>
                      </a:endParaRPr>
                    </a:p>
                    <a:p>
                      <a:pPr>
                        <a:lnSpc>
                          <a:spcPct val="115000"/>
                        </a:lnSpc>
                        <a:spcAft>
                          <a:spcPts val="0"/>
                        </a:spcAft>
                      </a:pPr>
                      <a:r>
                        <a:rPr lang="cs-CZ" sz="1000" dirty="0">
                          <a:latin typeface="Calibri"/>
                          <a:ea typeface="Calibri"/>
                          <a:cs typeface="Times New Roman"/>
                        </a:rPr>
                        <a:t>Září 2012</a:t>
                      </a:r>
                    </a:p>
                  </a:txBody>
                  <a:tcPr marL="60117" marR="601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100" name="Rectangle 2"/>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endParaRPr lang="cs-CZ"/>
          </a:p>
        </p:txBody>
      </p:sp>
      <p:pic>
        <p:nvPicPr>
          <p:cNvPr id="3101" name="Obrázek 1" descr="Logolink_horizontal_zaklad_RGB"/>
          <p:cNvPicPr>
            <a:picLocks noChangeAspect="1" noChangeArrowheads="1"/>
          </p:cNvPicPr>
          <p:nvPr/>
        </p:nvPicPr>
        <p:blipFill>
          <a:blip r:embed="rId2" cstate="print"/>
          <a:srcRect/>
          <a:stretch>
            <a:fillRect/>
          </a:stretch>
        </p:blipFill>
        <p:spPr bwMode="auto">
          <a:xfrm>
            <a:off x="1619250" y="260350"/>
            <a:ext cx="5753100" cy="1419225"/>
          </a:xfrm>
          <a:prstGeom prst="rect">
            <a:avLst/>
          </a:prstGeom>
          <a:noFill/>
          <a:ln w="9525">
            <a:noFill/>
            <a:miter lim="800000"/>
            <a:headEnd/>
            <a:tailEnd/>
          </a:ln>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Obrázek 1" descr="Logolink_horizontal_zaklad_RGB"/>
          <p:cNvPicPr>
            <a:picLocks noChangeAspect="1" noChangeArrowheads="1"/>
          </p:cNvPicPr>
          <p:nvPr/>
        </p:nvPicPr>
        <p:blipFill>
          <a:blip r:embed="rId2" cstate="print"/>
          <a:srcRect/>
          <a:stretch>
            <a:fillRect/>
          </a:stretch>
        </p:blipFill>
        <p:spPr bwMode="auto">
          <a:xfrm>
            <a:off x="1619250" y="260350"/>
            <a:ext cx="5753100" cy="1414463"/>
          </a:xfrm>
          <a:prstGeom prst="rect">
            <a:avLst/>
          </a:prstGeom>
          <a:noFill/>
          <a:ln w="9525">
            <a:noFill/>
            <a:miter lim="800000"/>
            <a:headEnd/>
            <a:tailEnd/>
          </a:ln>
        </p:spPr>
      </p:pic>
      <p:graphicFrame>
        <p:nvGraphicFramePr>
          <p:cNvPr id="6" name="Tabulka 5"/>
          <p:cNvGraphicFramePr>
            <a:graphicFrameLocks noGrp="1"/>
          </p:cNvGraphicFramePr>
          <p:nvPr/>
        </p:nvGraphicFramePr>
        <p:xfrm>
          <a:off x="1619250" y="2276475"/>
          <a:ext cx="5849620" cy="3584575"/>
        </p:xfrm>
        <a:graphic>
          <a:graphicData uri="http://schemas.openxmlformats.org/drawingml/2006/table">
            <a:tbl>
              <a:tblPr/>
              <a:tblGrid>
                <a:gridCol w="2520280"/>
                <a:gridCol w="3329340"/>
              </a:tblGrid>
              <a:tr h="716915">
                <a:tc>
                  <a:txBody>
                    <a:bodyPr/>
                    <a:lstStyle/>
                    <a:p>
                      <a:pPr>
                        <a:lnSpc>
                          <a:spcPct val="115000"/>
                        </a:lnSpc>
                        <a:spcAft>
                          <a:spcPts val="0"/>
                        </a:spcAft>
                      </a:pPr>
                      <a:endParaRPr lang="cs-CZ" sz="1100" dirty="0">
                        <a:latin typeface="Calibri"/>
                        <a:ea typeface="Calibri"/>
                        <a:cs typeface="Times New Roman"/>
                      </a:endParaRPr>
                    </a:p>
                    <a:p>
                      <a:pPr>
                        <a:lnSpc>
                          <a:spcPct val="115000"/>
                        </a:lnSpc>
                        <a:spcAft>
                          <a:spcPts val="0"/>
                        </a:spcAft>
                      </a:pPr>
                      <a:r>
                        <a:rPr lang="cs-CZ" sz="1100" dirty="0">
                          <a:latin typeface="Calibri"/>
                          <a:ea typeface="Calibri"/>
                          <a:cs typeface="Times New Roman"/>
                        </a:rPr>
                        <a:t>Anotace: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Výuková prezentace pro hodiny zeměpisu</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Jazyk: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Český</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Očekávaný výstup: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dirty="0">
                        <a:latin typeface="Calibri"/>
                        <a:ea typeface="Calibri"/>
                        <a:cs typeface="Times New Roman"/>
                      </a:endParaRPr>
                    </a:p>
                    <a:p>
                      <a:pPr>
                        <a:lnSpc>
                          <a:spcPct val="115000"/>
                        </a:lnSpc>
                        <a:spcAft>
                          <a:spcPts val="0"/>
                        </a:spcAft>
                      </a:pPr>
                      <a:r>
                        <a:rPr lang="cs-CZ" sz="1100" smtClean="0">
                          <a:latin typeface="+mn-lt"/>
                          <a:ea typeface="Calibri"/>
                          <a:cs typeface="Times New Roman"/>
                        </a:rPr>
                        <a:t>Názorná forma výuky, podpora při výkladu </a:t>
                      </a:r>
                      <a:endParaRPr lang="cs-CZ" sz="1100" dirty="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Ročník: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VIII.</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16915">
                <a:tc>
                  <a:txBody>
                    <a:bodyPr/>
                    <a:lstStyle/>
                    <a:p>
                      <a:pPr>
                        <a:lnSpc>
                          <a:spcPct val="115000"/>
                        </a:lnSpc>
                        <a:spcAft>
                          <a:spcPts val="0"/>
                        </a:spcAft>
                      </a:pPr>
                      <a:endParaRPr lang="cs-CZ" sz="1100">
                        <a:latin typeface="Calibri"/>
                        <a:ea typeface="Calibri"/>
                        <a:cs typeface="Times New Roman"/>
                      </a:endParaRPr>
                    </a:p>
                    <a:p>
                      <a:pPr>
                        <a:lnSpc>
                          <a:spcPct val="115000"/>
                        </a:lnSpc>
                        <a:spcAft>
                          <a:spcPts val="0"/>
                        </a:spcAft>
                      </a:pPr>
                      <a:r>
                        <a:rPr lang="cs-CZ" sz="1100">
                          <a:latin typeface="Calibri"/>
                          <a:ea typeface="Calibri"/>
                          <a:cs typeface="Times New Roman"/>
                        </a:rPr>
                        <a:t>Druh učebního materiálu:</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cs-CZ" sz="1100" dirty="0">
                        <a:latin typeface="Calibri"/>
                        <a:ea typeface="Calibri"/>
                        <a:cs typeface="Times New Roman"/>
                      </a:endParaRPr>
                    </a:p>
                    <a:p>
                      <a:pPr>
                        <a:lnSpc>
                          <a:spcPct val="115000"/>
                        </a:lnSpc>
                        <a:spcAft>
                          <a:spcPts val="0"/>
                        </a:spcAft>
                      </a:pPr>
                      <a:r>
                        <a:rPr lang="cs-CZ" sz="1100" dirty="0">
                          <a:latin typeface="Calibri"/>
                          <a:ea typeface="Calibri"/>
                          <a:cs typeface="Times New Roman"/>
                        </a:rPr>
                        <a:t>Prezentace </a:t>
                      </a:r>
                      <a:r>
                        <a:rPr lang="cs-CZ" sz="1100" dirty="0" err="1">
                          <a:latin typeface="Calibri"/>
                          <a:ea typeface="Calibri"/>
                          <a:cs typeface="Times New Roman"/>
                        </a:rPr>
                        <a:t>Power</a:t>
                      </a:r>
                      <a:r>
                        <a:rPr lang="cs-CZ" sz="1100" dirty="0">
                          <a:latin typeface="Calibri"/>
                          <a:ea typeface="Calibri"/>
                          <a:cs typeface="Times New Roman"/>
                        </a:rPr>
                        <a:t> Point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119" name="Rectangle 1"/>
          <p:cNvSpPr>
            <a:spLocks noChangeArrowheads="1"/>
          </p:cNvSpPr>
          <p:nvPr/>
        </p:nvSpPr>
        <p:spPr bwMode="auto">
          <a:xfrm>
            <a:off x="0" y="0"/>
            <a:ext cx="9144000" cy="457200"/>
          </a:xfrm>
          <a:prstGeom prst="rect">
            <a:avLst/>
          </a:prstGeom>
          <a:noFill/>
          <a:ln w="9525">
            <a:noFill/>
            <a:miter lim="800000"/>
            <a:headEnd/>
            <a:tailEnd/>
          </a:ln>
        </p:spPr>
        <p:txBody>
          <a:bodyPr wrap="none" anchor="ctr">
            <a:spAutoFit/>
          </a:bodyPr>
          <a:lstStyle/>
          <a:p>
            <a:pPr eaLnBrk="0" hangingPunct="0"/>
            <a:endParaRPr lang="cs-CZ">
              <a:latin typeface="Arial" charset="0"/>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85800" y="1000125"/>
            <a:ext cx="7772400" cy="2428875"/>
          </a:xfrm>
        </p:spPr>
        <p:txBody>
          <a:bodyPr/>
          <a:lstStyle/>
          <a:p>
            <a:pPr eaLnBrk="1" hangingPunct="1"/>
            <a:r>
              <a:rPr lang="cs-CZ" sz="4000" smtClean="0">
                <a:solidFill>
                  <a:schemeClr val="tx1"/>
                </a:solidFill>
                <a:effectLst/>
              </a:rPr>
              <a:t>        </a:t>
            </a:r>
            <a:r>
              <a:rPr lang="cs-CZ" sz="7200" b="1" smtClean="0">
                <a:solidFill>
                  <a:schemeClr val="tx1"/>
                </a:solidFill>
                <a:effectLst/>
              </a:rPr>
              <a:t>IRSKO   </a:t>
            </a:r>
            <a:br>
              <a:rPr lang="cs-CZ" sz="7200" b="1" smtClean="0">
                <a:solidFill>
                  <a:schemeClr val="tx1"/>
                </a:solidFill>
                <a:effectLst/>
              </a:rPr>
            </a:br>
            <a:r>
              <a:rPr lang="cs-CZ" sz="7200" b="1" smtClean="0">
                <a:solidFill>
                  <a:schemeClr val="tx1"/>
                </a:solidFill>
                <a:effectLst/>
              </a:rPr>
              <a:t>  (IRELAND)</a:t>
            </a:r>
          </a:p>
        </p:txBody>
      </p:sp>
      <p:pic>
        <p:nvPicPr>
          <p:cNvPr id="5123" name="Picture 5"/>
          <p:cNvPicPr>
            <a:picLocks noChangeAspect="1" noChangeArrowheads="1"/>
          </p:cNvPicPr>
          <p:nvPr>
            <p:ph type="subTitle" idx="1"/>
          </p:nvPr>
        </p:nvPicPr>
        <p:blipFill>
          <a:blip r:embed="rId2" cstate="print"/>
          <a:srcRect/>
          <a:stretch>
            <a:fillRect/>
          </a:stretch>
        </p:blipFill>
        <p:spPr>
          <a:xfrm>
            <a:off x="468313" y="4437063"/>
            <a:ext cx="3343275" cy="1752600"/>
          </a:xfrm>
        </p:spPr>
      </p:pic>
      <p:pic>
        <p:nvPicPr>
          <p:cNvPr id="5124" name="Picture 6"/>
          <p:cNvPicPr>
            <a:picLocks noChangeAspect="1" noChangeArrowheads="1"/>
          </p:cNvPicPr>
          <p:nvPr/>
        </p:nvPicPr>
        <p:blipFill>
          <a:blip r:embed="rId3" cstate="print"/>
          <a:srcRect/>
          <a:stretch>
            <a:fillRect/>
          </a:stretch>
        </p:blipFill>
        <p:spPr bwMode="auto">
          <a:xfrm>
            <a:off x="6732588" y="4149725"/>
            <a:ext cx="1563687" cy="20161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14400" y="428625"/>
            <a:ext cx="8229600" cy="1384300"/>
          </a:xfrm>
        </p:spPr>
        <p:txBody>
          <a:bodyPr/>
          <a:lstStyle/>
          <a:p>
            <a:pPr eaLnBrk="1" hangingPunct="1">
              <a:defRPr/>
            </a:pPr>
            <a:r>
              <a:rPr lang="cs-CZ" dirty="0" smtClean="0">
                <a:solidFill>
                  <a:schemeClr val="tx1"/>
                </a:solidFill>
              </a:rPr>
              <a:t>Základní údaje</a:t>
            </a:r>
          </a:p>
        </p:txBody>
      </p:sp>
      <p:sp>
        <p:nvSpPr>
          <p:cNvPr id="6147" name="Rectangle 3"/>
          <p:cNvSpPr>
            <a:spLocks noGrp="1" noChangeArrowheads="1"/>
          </p:cNvSpPr>
          <p:nvPr>
            <p:ph type="body" idx="1"/>
          </p:nvPr>
        </p:nvSpPr>
        <p:spPr/>
        <p:txBody>
          <a:bodyPr/>
          <a:lstStyle/>
          <a:p>
            <a:pPr eaLnBrk="1" hangingPunct="1">
              <a:lnSpc>
                <a:spcPct val="80000"/>
              </a:lnSpc>
              <a:buFontTx/>
              <a:buNone/>
            </a:pPr>
            <a:r>
              <a:rPr lang="cs-CZ" sz="2400" smtClean="0">
                <a:effectLst/>
              </a:rPr>
              <a:t>Hlavní město: Dublin</a:t>
            </a:r>
          </a:p>
          <a:p>
            <a:pPr eaLnBrk="1" hangingPunct="1">
              <a:lnSpc>
                <a:spcPct val="80000"/>
              </a:lnSpc>
              <a:buFontTx/>
              <a:buNone/>
            </a:pPr>
            <a:r>
              <a:rPr lang="cs-CZ" sz="2400" smtClean="0">
                <a:effectLst/>
              </a:rPr>
              <a:t>Měna: Euro </a:t>
            </a:r>
          </a:p>
          <a:p>
            <a:pPr eaLnBrk="1" hangingPunct="1">
              <a:lnSpc>
                <a:spcPct val="80000"/>
              </a:lnSpc>
              <a:buFontTx/>
              <a:buNone/>
            </a:pPr>
            <a:r>
              <a:rPr lang="cs-CZ" sz="2400" smtClean="0">
                <a:effectLst/>
              </a:rPr>
              <a:t>Jazyk: Irština a Angličtina</a:t>
            </a:r>
          </a:p>
          <a:p>
            <a:pPr eaLnBrk="1" hangingPunct="1">
              <a:lnSpc>
                <a:spcPct val="80000"/>
              </a:lnSpc>
              <a:buFontTx/>
              <a:buNone/>
            </a:pPr>
            <a:r>
              <a:rPr lang="cs-CZ" sz="2400" smtClean="0">
                <a:effectLst/>
              </a:rPr>
              <a:t>Náboženství: Křesťanství</a:t>
            </a:r>
          </a:p>
          <a:p>
            <a:pPr eaLnBrk="1" hangingPunct="1">
              <a:lnSpc>
                <a:spcPct val="80000"/>
              </a:lnSpc>
              <a:buFontTx/>
              <a:buNone/>
            </a:pPr>
            <a:r>
              <a:rPr lang="cs-CZ" sz="2400" smtClean="0">
                <a:effectLst/>
              </a:rPr>
              <a:t>Státní zřízení: republika</a:t>
            </a:r>
          </a:p>
          <a:p>
            <a:pPr eaLnBrk="1" hangingPunct="1">
              <a:lnSpc>
                <a:spcPct val="80000"/>
              </a:lnSpc>
              <a:buFontTx/>
              <a:buNone/>
            </a:pPr>
            <a:r>
              <a:rPr lang="cs-CZ" sz="2400" smtClean="0">
                <a:effectLst/>
              </a:rPr>
              <a:t>Počet obyvatel: </a:t>
            </a:r>
            <a:r>
              <a:rPr lang="cs-CZ" sz="2800" smtClean="0">
                <a:effectLst/>
              </a:rPr>
              <a:t>4 234 925</a:t>
            </a:r>
          </a:p>
          <a:p>
            <a:pPr eaLnBrk="1" hangingPunct="1">
              <a:lnSpc>
                <a:spcPct val="80000"/>
              </a:lnSpc>
              <a:buFontTx/>
              <a:buNone/>
            </a:pPr>
            <a:r>
              <a:rPr lang="cs-CZ" sz="2800" smtClean="0">
                <a:effectLst/>
              </a:rPr>
              <a:t>Hustota zalidnění: 56 ob. / km² </a:t>
            </a:r>
          </a:p>
          <a:p>
            <a:pPr eaLnBrk="1" hangingPunct="1">
              <a:lnSpc>
                <a:spcPct val="80000"/>
              </a:lnSpc>
              <a:buFontTx/>
              <a:buNone/>
            </a:pPr>
            <a:r>
              <a:rPr lang="cs-CZ" sz="2800" smtClean="0">
                <a:effectLst/>
              </a:rPr>
              <a:t>Rozloha: 70 273 km² </a:t>
            </a:r>
          </a:p>
          <a:p>
            <a:pPr eaLnBrk="1" hangingPunct="1">
              <a:lnSpc>
                <a:spcPct val="80000"/>
              </a:lnSpc>
              <a:buFontTx/>
              <a:buNone/>
            </a:pPr>
            <a:r>
              <a:rPr lang="cs-CZ" sz="2800" smtClean="0">
                <a:effectLst/>
              </a:rPr>
              <a:t>Další významná města: </a:t>
            </a:r>
            <a:r>
              <a:rPr lang="cs-CZ" sz="2400" smtClean="0">
                <a:effectLst/>
              </a:rPr>
              <a:t>Cork, Waterford a další </a:t>
            </a:r>
            <a:endParaRPr lang="cs-CZ" sz="2800" smtClean="0">
              <a:effectLst/>
            </a:endParaRPr>
          </a:p>
          <a:p>
            <a:pPr eaLnBrk="1" hangingPunct="1">
              <a:lnSpc>
                <a:spcPct val="80000"/>
              </a:lnSpc>
              <a:buFontTx/>
              <a:buNone/>
            </a:pPr>
            <a:r>
              <a:rPr lang="cs-CZ" sz="2800" smtClean="0">
                <a:effectLst/>
              </a:rPr>
              <a:t>Hymna: </a:t>
            </a:r>
            <a:r>
              <a:rPr lang="cs-CZ" sz="2800" i="1" smtClean="0">
                <a:effectLst/>
              </a:rPr>
              <a:t>Amhrán na bhFiann</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ph type="title"/>
          </p:nvPr>
        </p:nvPicPr>
        <p:blipFill>
          <a:blip r:embed="rId3" cstate="print"/>
          <a:srcRect/>
          <a:stretch>
            <a:fillRect/>
          </a:stretch>
        </p:blipFill>
        <p:spPr>
          <a:xfrm>
            <a:off x="3059113" y="333375"/>
            <a:ext cx="2879725" cy="2205038"/>
          </a:xfrm>
          <a:noFill/>
        </p:spPr>
      </p:pic>
      <p:sp>
        <p:nvSpPr>
          <p:cNvPr id="7171" name="Rectangle 3"/>
          <p:cNvSpPr>
            <a:spLocks noGrp="1" noChangeArrowheads="1"/>
          </p:cNvSpPr>
          <p:nvPr>
            <p:ph type="body" idx="1"/>
          </p:nvPr>
        </p:nvSpPr>
        <p:spPr>
          <a:xfrm>
            <a:off x="900113" y="2516188"/>
            <a:ext cx="7564437" cy="3484562"/>
          </a:xfrm>
        </p:spPr>
        <p:txBody>
          <a:bodyPr/>
          <a:lstStyle/>
          <a:p>
            <a:pPr eaLnBrk="1" hangingPunct="1">
              <a:lnSpc>
                <a:spcPct val="90000"/>
              </a:lnSpc>
              <a:buFontTx/>
              <a:buNone/>
            </a:pPr>
            <a:r>
              <a:rPr lang="cs-CZ" sz="2800" smtClean="0">
                <a:effectLst/>
              </a:rPr>
              <a:t> </a:t>
            </a:r>
          </a:p>
          <a:p>
            <a:pPr eaLnBrk="1" hangingPunct="1">
              <a:lnSpc>
                <a:spcPct val="90000"/>
              </a:lnSpc>
              <a:buFontTx/>
              <a:buNone/>
            </a:pPr>
            <a:r>
              <a:rPr lang="cs-CZ" sz="2800" smtClean="0">
                <a:effectLst/>
                <a:latin typeface="Georgia" pitchFamily="18" charset="0"/>
              </a:rPr>
              <a:t>	Irsko, (irsky </a:t>
            </a:r>
            <a:r>
              <a:rPr lang="cs-CZ" sz="2800" i="1" smtClean="0">
                <a:effectLst/>
                <a:latin typeface="Georgia" pitchFamily="18" charset="0"/>
              </a:rPr>
              <a:t>Éire</a:t>
            </a:r>
            <a:r>
              <a:rPr lang="cs-CZ" sz="2800" smtClean="0">
                <a:effectLst/>
                <a:latin typeface="Georgia" pitchFamily="18" charset="0"/>
              </a:rPr>
              <a:t>, anglicky </a:t>
            </a:r>
            <a:r>
              <a:rPr lang="cs-CZ" sz="2800" i="1" smtClean="0">
                <a:effectLst/>
                <a:latin typeface="Georgia" pitchFamily="18" charset="0"/>
              </a:rPr>
              <a:t>Ireland</a:t>
            </a:r>
            <a:r>
              <a:rPr lang="cs-CZ" sz="2800" smtClean="0">
                <a:effectLst/>
                <a:latin typeface="Georgia" pitchFamily="18" charset="0"/>
              </a:rPr>
              <a:t>), je stát </a:t>
            </a:r>
            <a:br>
              <a:rPr lang="cs-CZ" sz="2800" smtClean="0">
                <a:effectLst/>
                <a:latin typeface="Georgia" pitchFamily="18" charset="0"/>
              </a:rPr>
            </a:br>
            <a:r>
              <a:rPr lang="cs-CZ" sz="2800" smtClean="0">
                <a:effectLst/>
                <a:latin typeface="Georgia" pitchFamily="18" charset="0"/>
              </a:rPr>
              <a:t>v severozápadní Evropě. Zaujímá zhruba pět šestin povrchu stejnojmenného ostrova omývaného Atlantským oceánem. Zbývající šestina, která je označována jako Severní Irsko, je součástí Spojeného království. Irsko je od roku 1973 členem Evropské unie.</a:t>
            </a:r>
          </a:p>
        </p:txBody>
      </p:sp>
      <p:sp>
        <p:nvSpPr>
          <p:cNvPr id="7172" name="Line 4"/>
          <p:cNvSpPr>
            <a:spLocks noChangeShapeType="1"/>
          </p:cNvSpPr>
          <p:nvPr/>
        </p:nvSpPr>
        <p:spPr bwMode="auto">
          <a:xfrm flipV="1">
            <a:off x="1692275" y="1700213"/>
            <a:ext cx="1295400" cy="576262"/>
          </a:xfrm>
          <a:prstGeom prst="line">
            <a:avLst/>
          </a:prstGeom>
          <a:noFill/>
          <a:ln w="9525">
            <a:solidFill>
              <a:schemeClr val="tx1"/>
            </a:solidFill>
            <a:round/>
            <a:headEnd/>
            <a:tailEnd type="triangle" w="med" len="med"/>
          </a:ln>
        </p:spPr>
        <p:txBody>
          <a:bodyPr/>
          <a:lstStyle/>
          <a:p>
            <a:endParaRPr lang="cs-CZ"/>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cs-CZ" dirty="0" smtClean="0">
                <a:solidFill>
                  <a:schemeClr val="tx1"/>
                </a:solidFill>
              </a:rPr>
              <a:t>Dublin</a:t>
            </a:r>
          </a:p>
        </p:txBody>
      </p:sp>
      <p:sp>
        <p:nvSpPr>
          <p:cNvPr id="8195" name="Rectangle 3"/>
          <p:cNvSpPr>
            <a:spLocks noGrp="1" noChangeArrowheads="1"/>
          </p:cNvSpPr>
          <p:nvPr>
            <p:ph type="body" sz="half" idx="1"/>
          </p:nvPr>
        </p:nvSpPr>
        <p:spPr>
          <a:xfrm>
            <a:off x="457200" y="1905000"/>
            <a:ext cx="4037013" cy="4114800"/>
          </a:xfrm>
        </p:spPr>
        <p:txBody>
          <a:bodyPr/>
          <a:lstStyle/>
          <a:p>
            <a:pPr eaLnBrk="1" hangingPunct="1">
              <a:lnSpc>
                <a:spcPct val="90000"/>
              </a:lnSpc>
            </a:pPr>
            <a:r>
              <a:rPr lang="cs-CZ" sz="2400" smtClean="0">
                <a:effectLst/>
              </a:rPr>
              <a:t>Počet obyvatel: 505 739</a:t>
            </a:r>
          </a:p>
          <a:p>
            <a:pPr eaLnBrk="1" hangingPunct="1">
              <a:lnSpc>
                <a:spcPct val="90000"/>
              </a:lnSpc>
            </a:pPr>
            <a:r>
              <a:rPr lang="cs-CZ" sz="2400" smtClean="0">
                <a:effectLst/>
              </a:rPr>
              <a:t>Mezi honosné církevní stavby patří  katedrála sv. Patrika, hlavní protestantská stavba Dublinu. Její zvláštností je osmdesát metrů vysoká věž a hrobky hrabat z Corku . Turisté tu najdou i náhrobní kámen dublinského rodáka a slavného spisovatele Jonathana Swifta. </a:t>
            </a:r>
          </a:p>
        </p:txBody>
      </p:sp>
      <p:pic>
        <p:nvPicPr>
          <p:cNvPr id="8196" name="Zástupný symbol pro obsah 5" descr="400px-Dublin_lead_image.jpg"/>
          <p:cNvPicPr>
            <a:picLocks noGrp="1" noChangeAspect="1"/>
          </p:cNvPicPr>
          <p:nvPr>
            <p:ph sz="half" idx="2"/>
          </p:nvPr>
        </p:nvPicPr>
        <p:blipFill>
          <a:blip r:embed="rId3" cstate="print"/>
          <a:srcRect/>
          <a:stretch>
            <a:fillRect/>
          </a:stretch>
        </p:blipFill>
        <p:spPr>
          <a:xfrm>
            <a:off x="4929188" y="571500"/>
            <a:ext cx="3967162" cy="5949950"/>
          </a:xfrm>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defRPr/>
            </a:pPr>
            <a:r>
              <a:rPr lang="cs-CZ" dirty="0" smtClean="0"/>
              <a:t>Dublin, řeka </a:t>
            </a:r>
            <a:r>
              <a:rPr lang="cs-CZ" dirty="0" err="1" smtClean="0"/>
              <a:t>Liffey</a:t>
            </a:r>
            <a:endParaRPr lang="cs-CZ" dirty="0"/>
          </a:p>
        </p:txBody>
      </p:sp>
      <p:pic>
        <p:nvPicPr>
          <p:cNvPr id="9219" name="Picture 2" descr="File:Dublin river.JPG"/>
          <p:cNvPicPr>
            <a:picLocks noChangeAspect="1" noChangeArrowheads="1"/>
          </p:cNvPicPr>
          <p:nvPr/>
        </p:nvPicPr>
        <p:blipFill>
          <a:blip r:embed="rId3" cstate="print"/>
          <a:srcRect/>
          <a:stretch>
            <a:fillRect/>
          </a:stretch>
        </p:blipFill>
        <p:spPr bwMode="auto">
          <a:xfrm>
            <a:off x="1357313" y="1714500"/>
            <a:ext cx="6477000" cy="4857750"/>
          </a:xfrm>
          <a:prstGeom prst="rect">
            <a:avLst/>
          </a:prstGeom>
          <a:noFill/>
          <a:ln w="9525">
            <a:noFill/>
            <a:miter lim="800000"/>
            <a:headEnd/>
            <a:tailEnd/>
          </a:ln>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cs-CZ" dirty="0" smtClean="0">
                <a:solidFill>
                  <a:schemeClr val="tx1"/>
                </a:solidFill>
              </a:rPr>
              <a:t>Katedrála sv. Patrika </a:t>
            </a:r>
          </a:p>
        </p:txBody>
      </p:sp>
      <p:pic>
        <p:nvPicPr>
          <p:cNvPr id="10243" name="Picture 3"/>
          <p:cNvPicPr>
            <a:picLocks noChangeAspect="1" noChangeArrowheads="1"/>
          </p:cNvPicPr>
          <p:nvPr>
            <p:ph type="body" idx="4294967295"/>
          </p:nvPr>
        </p:nvPicPr>
        <p:blipFill>
          <a:blip r:embed="rId3" cstate="print"/>
          <a:srcRect/>
          <a:stretch>
            <a:fillRect/>
          </a:stretch>
        </p:blipFill>
        <p:spPr>
          <a:xfrm>
            <a:off x="642938" y="1357313"/>
            <a:ext cx="7826375" cy="5332412"/>
          </a:xfrm>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p:txBody>
          <a:bodyPr/>
          <a:lstStyle/>
          <a:p>
            <a:pPr eaLnBrk="1" hangingPunct="1">
              <a:defRPr/>
            </a:pPr>
            <a:r>
              <a:rPr lang="cs-CZ" dirty="0" smtClean="0">
                <a:solidFill>
                  <a:schemeClr val="tx1"/>
                </a:solidFill>
              </a:rPr>
              <a:t>Svátek svatého Patrika</a:t>
            </a:r>
          </a:p>
        </p:txBody>
      </p:sp>
      <p:sp>
        <p:nvSpPr>
          <p:cNvPr id="11267" name="Rectangle 3"/>
          <p:cNvSpPr>
            <a:spLocks noGrp="1" noChangeArrowheads="1"/>
          </p:cNvSpPr>
          <p:nvPr>
            <p:ph type="body" sz="half" idx="1"/>
          </p:nvPr>
        </p:nvSpPr>
        <p:spPr/>
        <p:txBody>
          <a:bodyPr/>
          <a:lstStyle/>
          <a:p>
            <a:pPr eaLnBrk="1" hangingPunct="1">
              <a:lnSpc>
                <a:spcPct val="90000"/>
              </a:lnSpc>
            </a:pPr>
            <a:r>
              <a:rPr lang="cs-CZ" sz="2400" smtClean="0">
                <a:effectLst/>
              </a:rPr>
              <a:t>17. března se v Irsku slaví na počest Irskému patronovi země sv. Patriku </a:t>
            </a:r>
          </a:p>
          <a:p>
            <a:pPr eaLnBrk="1" hangingPunct="1">
              <a:lnSpc>
                <a:spcPct val="90000"/>
              </a:lnSpc>
            </a:pPr>
            <a:r>
              <a:rPr lang="cs-CZ" sz="2400" smtClean="0">
                <a:effectLst/>
              </a:rPr>
              <a:t>Svátek Svatého Patrika slaví Irové rádi a zvesela. </a:t>
            </a:r>
            <a:br>
              <a:rPr lang="cs-CZ" sz="2400" smtClean="0">
                <a:effectLst/>
              </a:rPr>
            </a:br>
            <a:r>
              <a:rPr lang="cs-CZ" sz="2400" smtClean="0">
                <a:effectLst/>
              </a:rPr>
              <a:t>A neslaví jej jen tak </a:t>
            </a:r>
            <a:br>
              <a:rPr lang="cs-CZ" sz="2400" smtClean="0">
                <a:effectLst/>
              </a:rPr>
            </a:br>
            <a:r>
              <a:rPr lang="cs-CZ" sz="2400" smtClean="0">
                <a:effectLst/>
              </a:rPr>
              <a:t>s ledasčím, ale se sklenkou nebo lahví pravé irské whiskey Jameson, a to pravidelně každý rok. </a:t>
            </a:r>
          </a:p>
        </p:txBody>
      </p:sp>
      <p:pic>
        <p:nvPicPr>
          <p:cNvPr id="11268" name="Picture 6" descr="File:Stpatrick hilloftara.jpg"/>
          <p:cNvPicPr>
            <a:picLocks noChangeAspect="1" noChangeArrowheads="1"/>
          </p:cNvPicPr>
          <p:nvPr/>
        </p:nvPicPr>
        <p:blipFill>
          <a:blip r:embed="rId3" cstate="print"/>
          <a:srcRect/>
          <a:stretch>
            <a:fillRect/>
          </a:stretch>
        </p:blipFill>
        <p:spPr bwMode="auto">
          <a:xfrm>
            <a:off x="4929188" y="1355725"/>
            <a:ext cx="3857625" cy="5135563"/>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cs-CZ" dirty="0" smtClean="0">
                <a:solidFill>
                  <a:schemeClr val="tx1"/>
                </a:solidFill>
              </a:rPr>
              <a:t>Národní jazyky</a:t>
            </a:r>
          </a:p>
        </p:txBody>
      </p:sp>
      <p:sp>
        <p:nvSpPr>
          <p:cNvPr id="12291" name="Rectangle 3"/>
          <p:cNvSpPr>
            <a:spLocks noGrp="1" noChangeArrowheads="1"/>
          </p:cNvSpPr>
          <p:nvPr>
            <p:ph type="body" sz="half" idx="1"/>
          </p:nvPr>
        </p:nvSpPr>
        <p:spPr>
          <a:xfrm>
            <a:off x="457200" y="1905000"/>
            <a:ext cx="4037013" cy="4114800"/>
          </a:xfrm>
        </p:spPr>
        <p:txBody>
          <a:bodyPr/>
          <a:lstStyle/>
          <a:p>
            <a:pPr eaLnBrk="1" hangingPunct="1"/>
            <a:r>
              <a:rPr lang="cs-CZ" sz="2400" smtClean="0">
                <a:effectLst/>
              </a:rPr>
              <a:t>Irština je indoevropský keltský jazyk a dnes se vyučuje povinně ve všech státních školách Irské republiky.</a:t>
            </a:r>
          </a:p>
          <a:p>
            <a:pPr eaLnBrk="1" hangingPunct="1"/>
            <a:r>
              <a:rPr lang="cs-CZ" sz="2400" smtClean="0">
                <a:effectLst/>
              </a:rPr>
              <a:t>Anglický jazyk je druhým národním jazykem</a:t>
            </a:r>
          </a:p>
          <a:p>
            <a:pPr eaLnBrk="1" hangingPunct="1"/>
            <a:r>
              <a:rPr lang="cs-CZ" sz="2400" smtClean="0">
                <a:effectLst/>
              </a:rPr>
              <a:t>Yolština, vymřelý anglický jazyk</a:t>
            </a:r>
          </a:p>
        </p:txBody>
      </p:sp>
      <p:pic>
        <p:nvPicPr>
          <p:cNvPr id="12292" name="Zástupný symbol pro obsah 5" descr="Ladies_View_County_Kerry_Ireland.jpg"/>
          <p:cNvPicPr>
            <a:picLocks noGrp="1" noChangeAspect="1"/>
          </p:cNvPicPr>
          <p:nvPr>
            <p:ph sz="half" idx="2"/>
          </p:nvPr>
        </p:nvPicPr>
        <p:blipFill>
          <a:blip r:embed="rId3" cstate="print"/>
          <a:srcRect/>
          <a:stretch>
            <a:fillRect/>
          </a:stretch>
        </p:blipFill>
        <p:spPr>
          <a:xfrm>
            <a:off x="4572000" y="2000250"/>
            <a:ext cx="4286250" cy="3214688"/>
          </a:xfrm>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cs-CZ" dirty="0" smtClean="0">
                <a:solidFill>
                  <a:schemeClr val="tx1"/>
                </a:solidFill>
              </a:rPr>
              <a:t>Arthur </a:t>
            </a:r>
            <a:r>
              <a:rPr lang="cs-CZ" dirty="0" err="1" smtClean="0">
                <a:solidFill>
                  <a:schemeClr val="tx1"/>
                </a:solidFill>
              </a:rPr>
              <a:t>Guinness</a:t>
            </a:r>
            <a:endParaRPr lang="cs-CZ" dirty="0" smtClean="0">
              <a:solidFill>
                <a:schemeClr val="tx1"/>
              </a:solidFill>
            </a:endParaRPr>
          </a:p>
        </p:txBody>
      </p:sp>
      <p:sp>
        <p:nvSpPr>
          <p:cNvPr id="13315" name="Rectangle 3"/>
          <p:cNvSpPr>
            <a:spLocks noGrp="1" noChangeArrowheads="1"/>
          </p:cNvSpPr>
          <p:nvPr>
            <p:ph type="body" sz="half" idx="1"/>
          </p:nvPr>
        </p:nvSpPr>
        <p:spPr>
          <a:xfrm>
            <a:off x="457200" y="1905000"/>
            <a:ext cx="4037013" cy="4167188"/>
          </a:xfrm>
        </p:spPr>
        <p:txBody>
          <a:bodyPr/>
          <a:lstStyle/>
          <a:p>
            <a:pPr eaLnBrk="1" hangingPunct="1">
              <a:lnSpc>
                <a:spcPct val="90000"/>
              </a:lnSpc>
            </a:pPr>
            <a:r>
              <a:rPr lang="cs-CZ" sz="2000" smtClean="0">
                <a:effectLst/>
                <a:latin typeface="Georgia" pitchFamily="18" charset="0"/>
              </a:rPr>
              <a:t>V roce 1759 založil slavný pivovar St James's Gate Guinness Brewery. Dnes je tento pivovar v Dublinu největším irským pivovarem a vůbec jedním z největších na světě. </a:t>
            </a:r>
          </a:p>
          <a:p>
            <a:pPr eaLnBrk="1" hangingPunct="1">
              <a:lnSpc>
                <a:spcPct val="90000"/>
              </a:lnSpc>
            </a:pPr>
            <a:r>
              <a:rPr lang="cs-CZ" sz="2000" smtClean="0">
                <a:effectLst/>
                <a:latin typeface="Georgia" pitchFamily="18" charset="0"/>
              </a:rPr>
              <a:t>slavná Guinnessova kniha rekordů je pojmenována podle tohoto pivovaru. Její první vydání v roce 1954 totiž inicioval (a tedy celý projekt vymyslel Arthur Guinness)  </a:t>
            </a:r>
          </a:p>
        </p:txBody>
      </p:sp>
      <p:pic>
        <p:nvPicPr>
          <p:cNvPr id="13316" name="Picture 6"/>
          <p:cNvPicPr>
            <a:picLocks noChangeAspect="1" noChangeArrowheads="1"/>
          </p:cNvPicPr>
          <p:nvPr>
            <p:ph sz="half" idx="2"/>
          </p:nvPr>
        </p:nvPicPr>
        <p:blipFill>
          <a:blip r:embed="rId3" cstate="print"/>
          <a:srcRect r="9904"/>
          <a:stretch>
            <a:fillRect/>
          </a:stretch>
        </p:blipFill>
        <p:spPr>
          <a:xfrm>
            <a:off x="4857750" y="1928813"/>
            <a:ext cx="3638550" cy="3252787"/>
          </a:xfrm>
        </p:spPr>
      </p:pic>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cs-CZ" dirty="0" smtClean="0">
                <a:solidFill>
                  <a:schemeClr val="tx1"/>
                </a:solidFill>
              </a:rPr>
              <a:t>Satelitní fotografie Irska</a:t>
            </a:r>
          </a:p>
        </p:txBody>
      </p:sp>
      <p:pic>
        <p:nvPicPr>
          <p:cNvPr id="14339" name="Picture 4"/>
          <p:cNvPicPr>
            <a:picLocks noChangeAspect="1" noChangeArrowheads="1"/>
          </p:cNvPicPr>
          <p:nvPr>
            <p:ph type="body" idx="1"/>
          </p:nvPr>
        </p:nvPicPr>
        <p:blipFill>
          <a:blip r:embed="rId3" cstate="print"/>
          <a:srcRect/>
          <a:stretch>
            <a:fillRect/>
          </a:stretch>
        </p:blipFill>
        <p:spPr>
          <a:xfrm>
            <a:off x="2124075" y="1484313"/>
            <a:ext cx="5040313" cy="4941887"/>
          </a:xfrm>
          <a:noFill/>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cs-CZ" smtClean="0">
                <a:solidFill>
                  <a:srgbClr val="FF00FF"/>
                </a:solidFill>
              </a:rPr>
              <a:t>Irská whisky Jameson</a:t>
            </a:r>
          </a:p>
        </p:txBody>
      </p:sp>
      <p:sp>
        <p:nvSpPr>
          <p:cNvPr id="15363" name="Rectangle 4"/>
          <p:cNvSpPr>
            <a:spLocks noGrp="1" noChangeArrowheads="1"/>
          </p:cNvSpPr>
          <p:nvPr>
            <p:ph type="body" sz="half" idx="1"/>
          </p:nvPr>
        </p:nvSpPr>
        <p:spPr>
          <a:xfrm>
            <a:off x="457200" y="1905000"/>
            <a:ext cx="4037013" cy="4114800"/>
          </a:xfrm>
        </p:spPr>
        <p:txBody>
          <a:bodyPr/>
          <a:lstStyle/>
          <a:p>
            <a:pPr eaLnBrk="1" hangingPunct="1"/>
            <a:r>
              <a:rPr lang="cs-CZ" sz="2400" smtClean="0">
                <a:effectLst/>
              </a:rPr>
              <a:t>Aby mohla být whisky nazývána pravou irskou whiskey, musí splňovat následující kriteria:</a:t>
            </a:r>
          </a:p>
          <a:p>
            <a:pPr eaLnBrk="1" hangingPunct="1"/>
            <a:r>
              <a:rPr lang="cs-CZ" sz="2400" smtClean="0">
                <a:effectLst/>
              </a:rPr>
              <a:t>1. Musí být vyrobena v Irsku </a:t>
            </a:r>
          </a:p>
          <a:p>
            <a:pPr eaLnBrk="1" hangingPunct="1"/>
            <a:r>
              <a:rPr lang="cs-CZ" sz="2400" smtClean="0">
                <a:effectLst/>
              </a:rPr>
              <a:t>2. Musí být třikrát destilovaná </a:t>
            </a:r>
          </a:p>
          <a:p>
            <a:pPr eaLnBrk="1" hangingPunct="1"/>
            <a:r>
              <a:rPr lang="cs-CZ" sz="2400" smtClean="0">
                <a:effectLst/>
              </a:rPr>
              <a:t>3. Nesmí být patrná rašelinová příchuť </a:t>
            </a:r>
          </a:p>
          <a:p>
            <a:pPr eaLnBrk="1" hangingPunct="1"/>
            <a:endParaRPr lang="cs-CZ" sz="2400" smtClean="0">
              <a:solidFill>
                <a:srgbClr val="FF00FF"/>
              </a:solidFill>
              <a:effectLst/>
            </a:endParaRPr>
          </a:p>
        </p:txBody>
      </p:sp>
      <p:pic>
        <p:nvPicPr>
          <p:cNvPr id="15364" name="Picture 5"/>
          <p:cNvPicPr>
            <a:picLocks noChangeAspect="1" noChangeArrowheads="1"/>
          </p:cNvPicPr>
          <p:nvPr>
            <p:ph sz="half" idx="2"/>
          </p:nvPr>
        </p:nvPicPr>
        <p:blipFill>
          <a:blip r:embed="rId3" cstate="print"/>
          <a:srcRect/>
          <a:stretch>
            <a:fillRect/>
          </a:stretch>
        </p:blipFill>
        <p:spPr>
          <a:xfrm>
            <a:off x="4649788" y="2468563"/>
            <a:ext cx="4037012" cy="2987675"/>
          </a:xfrm>
          <a:noFill/>
        </p:spPr>
      </p:pic>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lstStyle/>
          <a:p>
            <a:pPr eaLnBrk="1" hangingPunct="1">
              <a:defRPr/>
            </a:pPr>
            <a:r>
              <a:rPr lang="cs-CZ" dirty="0" smtClean="0">
                <a:solidFill>
                  <a:srgbClr val="FF00FF"/>
                </a:solidFill>
              </a:rPr>
              <a:t>Symboly Irska</a:t>
            </a:r>
          </a:p>
        </p:txBody>
      </p:sp>
      <p:sp>
        <p:nvSpPr>
          <p:cNvPr id="16387" name="Rectangle 3"/>
          <p:cNvSpPr>
            <a:spLocks noGrp="1" noChangeArrowheads="1"/>
          </p:cNvSpPr>
          <p:nvPr>
            <p:ph type="body" idx="1"/>
          </p:nvPr>
        </p:nvSpPr>
        <p:spPr/>
        <p:txBody>
          <a:bodyPr/>
          <a:lstStyle/>
          <a:p>
            <a:pPr eaLnBrk="1" hangingPunct="1">
              <a:lnSpc>
                <a:spcPct val="90000"/>
              </a:lnSpc>
            </a:pPr>
            <a:r>
              <a:rPr lang="cs-CZ" sz="2800" smtClean="0">
                <a:effectLst/>
              </a:rPr>
              <a:t>Harfa</a:t>
            </a:r>
          </a:p>
          <a:p>
            <a:pPr eaLnBrk="1" hangingPunct="1">
              <a:lnSpc>
                <a:spcPct val="90000"/>
              </a:lnSpc>
            </a:pPr>
            <a:r>
              <a:rPr lang="cs-CZ" sz="2800" smtClean="0">
                <a:effectLst/>
              </a:rPr>
              <a:t>Keltský kříž</a:t>
            </a:r>
          </a:p>
          <a:p>
            <a:pPr eaLnBrk="1" hangingPunct="1">
              <a:lnSpc>
                <a:spcPct val="90000"/>
              </a:lnSpc>
            </a:pPr>
            <a:endParaRPr lang="cs-CZ" sz="2800" smtClean="0">
              <a:effectLst/>
            </a:endParaRPr>
          </a:p>
          <a:p>
            <a:pPr eaLnBrk="1" hangingPunct="1">
              <a:lnSpc>
                <a:spcPct val="90000"/>
              </a:lnSpc>
            </a:pPr>
            <a:r>
              <a:rPr lang="cs-CZ" sz="2800" smtClean="0">
                <a:effectLst/>
              </a:rPr>
              <a:t>Harfa je národní hudební nástroj a proto ve státním znaku je právě harfa</a:t>
            </a:r>
          </a:p>
          <a:p>
            <a:pPr eaLnBrk="1" hangingPunct="1">
              <a:lnSpc>
                <a:spcPct val="90000"/>
              </a:lnSpc>
            </a:pPr>
            <a:r>
              <a:rPr lang="cs-CZ" sz="2800" smtClean="0">
                <a:effectLst/>
              </a:rPr>
              <a:t>Keltský kříž  symbolizuje most do jiného světa, proto o něj také zakopneme v Irsku na každém kroku. Tyto kříže jsou pozůstatky po Keltech, kteří zde žili ve starověku </a:t>
            </a:r>
          </a:p>
        </p:txBody>
      </p:sp>
      <p:pic>
        <p:nvPicPr>
          <p:cNvPr id="16388" name="Picture 5" descr="File:Celtic-style crossed circle.svg"/>
          <p:cNvPicPr>
            <a:picLocks noChangeAspect="1" noChangeArrowheads="1"/>
          </p:cNvPicPr>
          <p:nvPr/>
        </p:nvPicPr>
        <p:blipFill>
          <a:blip r:embed="rId3" cstate="print"/>
          <a:srcRect/>
          <a:stretch>
            <a:fillRect/>
          </a:stretch>
        </p:blipFill>
        <p:spPr bwMode="auto">
          <a:xfrm>
            <a:off x="2928938" y="2357438"/>
            <a:ext cx="590550" cy="59055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ChangeArrowheads="1"/>
          </p:cNvSpPr>
          <p:nvPr>
            <p:ph type="title"/>
          </p:nvPr>
        </p:nvSpPr>
        <p:spPr/>
        <p:txBody>
          <a:bodyPr/>
          <a:lstStyle/>
          <a:p>
            <a:pPr eaLnBrk="1" hangingPunct="1">
              <a:defRPr/>
            </a:pPr>
            <a:r>
              <a:rPr lang="cs-CZ" smtClean="0">
                <a:solidFill>
                  <a:srgbClr val="FF00FF"/>
                </a:solidFill>
              </a:rPr>
              <a:t>Irské obyvatelstvo	</a:t>
            </a:r>
          </a:p>
        </p:txBody>
      </p:sp>
      <p:sp>
        <p:nvSpPr>
          <p:cNvPr id="17411" name="Rectangle 3"/>
          <p:cNvSpPr>
            <a:spLocks noGrp="1" noChangeArrowheads="1"/>
          </p:cNvSpPr>
          <p:nvPr>
            <p:ph type="body" sz="half" idx="1"/>
          </p:nvPr>
        </p:nvSpPr>
        <p:spPr/>
        <p:txBody>
          <a:bodyPr/>
          <a:lstStyle/>
          <a:p>
            <a:pPr eaLnBrk="1" hangingPunct="1">
              <a:lnSpc>
                <a:spcPct val="90000"/>
              </a:lnSpc>
            </a:pPr>
            <a:r>
              <a:rPr lang="cs-CZ" sz="2800" smtClean="0">
                <a:effectLst/>
              </a:rPr>
              <a:t>Irové jsou typičtí bílou pletí a zrzavými vlasy</a:t>
            </a:r>
          </a:p>
          <a:p>
            <a:pPr eaLnBrk="1" hangingPunct="1">
              <a:lnSpc>
                <a:spcPct val="90000"/>
              </a:lnSpc>
            </a:pPr>
            <a:r>
              <a:rPr lang="cs-CZ" sz="2800" smtClean="0">
                <a:effectLst/>
              </a:rPr>
              <a:t>I když  jsou dlouho na sluníčku jejich pleť se nikdy neopálí, jedině zčervená </a:t>
            </a:r>
          </a:p>
          <a:p>
            <a:pPr eaLnBrk="1" hangingPunct="1">
              <a:lnSpc>
                <a:spcPct val="90000"/>
              </a:lnSpc>
            </a:pPr>
            <a:r>
              <a:rPr lang="cs-CZ" sz="2800" smtClean="0">
                <a:effectLst/>
              </a:rPr>
              <a:t>Takovýchto pravých zrzavých obyvatel </a:t>
            </a:r>
            <a:br>
              <a:rPr lang="cs-CZ" sz="2800" smtClean="0">
                <a:effectLst/>
              </a:rPr>
            </a:br>
            <a:r>
              <a:rPr lang="cs-CZ" sz="2800" smtClean="0">
                <a:effectLst/>
              </a:rPr>
              <a:t>v Irsku už bohužel tolik není  </a:t>
            </a:r>
          </a:p>
        </p:txBody>
      </p:sp>
      <p:pic>
        <p:nvPicPr>
          <p:cNvPr id="17412" name="Picture 4"/>
          <p:cNvPicPr>
            <a:picLocks noChangeAspect="1" noChangeArrowheads="1"/>
          </p:cNvPicPr>
          <p:nvPr>
            <p:ph sz="half" idx="2"/>
          </p:nvPr>
        </p:nvPicPr>
        <p:blipFill>
          <a:blip r:embed="rId2" cstate="print"/>
          <a:srcRect/>
          <a:stretch>
            <a:fillRect/>
          </a:stretch>
        </p:blipFill>
        <p:spPr>
          <a:xfrm>
            <a:off x="5213350" y="1905000"/>
            <a:ext cx="2908300" cy="4114800"/>
          </a:xfrm>
          <a:noFill/>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Zástupný symbol pro obsah 2"/>
          <p:cNvSpPr>
            <a:spLocks noGrp="1"/>
          </p:cNvSpPr>
          <p:nvPr>
            <p:ph idx="1"/>
          </p:nvPr>
        </p:nvSpPr>
        <p:spPr/>
        <p:txBody>
          <a:bodyPr/>
          <a:lstStyle/>
          <a:p>
            <a:r>
              <a:rPr lang="cs-CZ" smtClean="0">
                <a:effectLst/>
              </a:rPr>
              <a:t>Lidé irského etnika mimo Irsko jsou běžně v mnoha západních zemích a anglicky hovořících zemích. Velký počet lidí irského původu žije ve Spojených státech, asi desetkrát více než v Irsku samém.</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cs-CZ" smtClean="0">
                <a:solidFill>
                  <a:srgbClr val="FF00FF"/>
                </a:solidFill>
              </a:rPr>
              <a:t>Irské tance</a:t>
            </a:r>
          </a:p>
        </p:txBody>
      </p:sp>
      <p:sp>
        <p:nvSpPr>
          <p:cNvPr id="19459" name="Rectangle 4"/>
          <p:cNvSpPr>
            <a:spLocks noGrp="1" noChangeArrowheads="1"/>
          </p:cNvSpPr>
          <p:nvPr>
            <p:ph type="body" idx="1"/>
          </p:nvPr>
        </p:nvSpPr>
        <p:spPr/>
        <p:txBody>
          <a:bodyPr/>
          <a:lstStyle/>
          <a:p>
            <a:pPr eaLnBrk="1" hangingPunct="1"/>
            <a:r>
              <a:rPr lang="cs-CZ" smtClean="0">
                <a:effectLst/>
              </a:rPr>
              <a:t>Pro Iry jsou typické tzv. Irské tance.</a:t>
            </a:r>
          </a:p>
          <a:p>
            <a:pPr eaLnBrk="1" hangingPunct="1"/>
            <a:r>
              <a:rPr lang="cs-CZ" smtClean="0">
                <a:effectLst/>
              </a:rPr>
              <a:t>Tančí se pouze nohami a od pasu nahoru se tělo nehýbe, ruce jsou podél těla.</a:t>
            </a:r>
          </a:p>
          <a:p>
            <a:pPr eaLnBrk="1" hangingPunct="1"/>
            <a:r>
              <a:rPr lang="cs-CZ" smtClean="0">
                <a:effectLst/>
              </a:rPr>
              <a:t>K tanci se používají botky podobné baletním a většinou podkolenky.</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pPr eaLnBrk="1" hangingPunct="1">
              <a:defRPr/>
            </a:pPr>
            <a:r>
              <a:rPr lang="cs-CZ" smtClean="0">
                <a:solidFill>
                  <a:srgbClr val="FF00FF"/>
                </a:solidFill>
              </a:rPr>
              <a:t>Evangeliář z Kellsu</a:t>
            </a:r>
          </a:p>
        </p:txBody>
      </p:sp>
      <p:sp>
        <p:nvSpPr>
          <p:cNvPr id="20483" name="Rectangle 3"/>
          <p:cNvSpPr>
            <a:spLocks noGrp="1" noChangeArrowheads="1"/>
          </p:cNvSpPr>
          <p:nvPr>
            <p:ph type="body" idx="1"/>
          </p:nvPr>
        </p:nvSpPr>
        <p:spPr/>
        <p:txBody>
          <a:bodyPr/>
          <a:lstStyle/>
          <a:p>
            <a:pPr eaLnBrk="1" hangingPunct="1"/>
            <a:r>
              <a:rPr lang="cs-CZ" dirty="0" smtClean="0">
                <a:effectLst/>
              </a:rPr>
              <a:t> je nádhernou ukázkou ilustrátorského umění. Byl vytvořen v Irsku, mezi 7. a 9. stoletím. Na prvním obrázku je </a:t>
            </a:r>
            <a:r>
              <a:rPr lang="cs-CZ" dirty="0" smtClean="0">
                <a:effectLst/>
              </a:rPr>
              <a:t>kočka, </a:t>
            </a:r>
            <a:r>
              <a:rPr lang="cs-CZ" dirty="0" smtClean="0">
                <a:effectLst/>
              </a:rPr>
              <a:t>jak sleduje krysu kradoucí hostii. Druhý obrázek má stejný </a:t>
            </a:r>
            <a:r>
              <a:rPr lang="cs-CZ" dirty="0" smtClean="0">
                <a:effectLst/>
              </a:rPr>
              <a:t>námět, </a:t>
            </a:r>
            <a:r>
              <a:rPr lang="cs-CZ" dirty="0" smtClean="0">
                <a:effectLst/>
              </a:rPr>
              <a:t>ale realističtější provedení. </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lstStyle/>
          <a:p>
            <a:pPr eaLnBrk="1" hangingPunct="1">
              <a:defRPr/>
            </a:pPr>
            <a:r>
              <a:rPr lang="cs-CZ" dirty="0" smtClean="0">
                <a:solidFill>
                  <a:srgbClr val="FF00FF"/>
                </a:solidFill>
              </a:rPr>
              <a:t>Evangeliář z </a:t>
            </a:r>
            <a:r>
              <a:rPr lang="cs-CZ" dirty="0" err="1" smtClean="0">
                <a:solidFill>
                  <a:srgbClr val="FF00FF"/>
                </a:solidFill>
              </a:rPr>
              <a:t>Kellsu</a:t>
            </a:r>
            <a:endParaRPr lang="cs-CZ" dirty="0" smtClean="0">
              <a:solidFill>
                <a:srgbClr val="FF00FF"/>
              </a:solidFill>
            </a:endParaRPr>
          </a:p>
        </p:txBody>
      </p:sp>
      <p:pic>
        <p:nvPicPr>
          <p:cNvPr id="21507" name="Picture 3"/>
          <p:cNvPicPr>
            <a:picLocks noChangeAspect="1" noChangeArrowheads="1"/>
          </p:cNvPicPr>
          <p:nvPr>
            <p:ph type="body" idx="4294967295"/>
          </p:nvPr>
        </p:nvPicPr>
        <p:blipFill>
          <a:blip r:embed="rId3" cstate="print"/>
          <a:srcRect/>
          <a:stretch>
            <a:fillRect/>
          </a:stretch>
        </p:blipFill>
        <p:spPr>
          <a:xfrm>
            <a:off x="4932363" y="2062163"/>
            <a:ext cx="3114675" cy="3665537"/>
          </a:xfrm>
        </p:spPr>
      </p:pic>
      <p:pic>
        <p:nvPicPr>
          <p:cNvPr id="21508" name="Picture 4"/>
          <p:cNvPicPr>
            <a:picLocks noChangeAspect="1" noChangeArrowheads="1"/>
          </p:cNvPicPr>
          <p:nvPr>
            <p:ph idx="1"/>
          </p:nvPr>
        </p:nvPicPr>
        <p:blipFill>
          <a:blip r:embed="rId4" cstate="print"/>
          <a:srcRect/>
          <a:stretch>
            <a:fillRect/>
          </a:stretch>
        </p:blipFill>
        <p:spPr>
          <a:xfrm>
            <a:off x="971550" y="1995488"/>
            <a:ext cx="3106738" cy="3741737"/>
          </a:xfrm>
          <a:noFill/>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cs-CZ" smtClean="0">
                <a:solidFill>
                  <a:srgbClr val="FF00FF"/>
                </a:solidFill>
              </a:rPr>
              <a:t>Podnebí</a:t>
            </a:r>
          </a:p>
        </p:txBody>
      </p:sp>
      <p:sp>
        <p:nvSpPr>
          <p:cNvPr id="22531" name="Rectangle 3"/>
          <p:cNvSpPr>
            <a:spLocks noGrp="1" noChangeArrowheads="1"/>
          </p:cNvSpPr>
          <p:nvPr>
            <p:ph type="body" idx="1"/>
          </p:nvPr>
        </p:nvSpPr>
        <p:spPr/>
        <p:txBody>
          <a:bodyPr/>
          <a:lstStyle/>
          <a:p>
            <a:pPr eaLnBrk="1" hangingPunct="1"/>
            <a:r>
              <a:rPr lang="cs-CZ" smtClean="0">
                <a:effectLst/>
              </a:rPr>
              <a:t>Podnebí je na celém území Irska stálé a teploty jsou poměrně vyrovnané, neboť klima ostrova je ovlivňováno teplým Golfským proudem a převládajícími jihozápadními větry přicházejícími od Atlantického oceánu. </a:t>
            </a:r>
          </a:p>
          <a:p>
            <a:pPr eaLnBrk="1" hangingPunct="1"/>
            <a:r>
              <a:rPr lang="cs-CZ" smtClean="0">
                <a:effectLst/>
              </a:rPr>
              <a:t>V Irsku si nezalyžujete, protože málokdy se vyskytne sníh</a:t>
            </a: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pPr eaLnBrk="1" hangingPunct="1">
              <a:defRPr/>
            </a:pPr>
            <a:r>
              <a:rPr lang="cs-CZ" smtClean="0">
                <a:solidFill>
                  <a:srgbClr val="FF00FF"/>
                </a:solidFill>
              </a:rPr>
              <a:t>Náboženství</a:t>
            </a:r>
            <a:r>
              <a:rPr lang="cs-CZ" smtClean="0"/>
              <a:t> </a:t>
            </a:r>
          </a:p>
        </p:txBody>
      </p:sp>
      <p:sp>
        <p:nvSpPr>
          <p:cNvPr id="23555" name="Rectangle 3"/>
          <p:cNvSpPr>
            <a:spLocks noGrp="1" noChangeArrowheads="1"/>
          </p:cNvSpPr>
          <p:nvPr>
            <p:ph type="body" idx="1"/>
          </p:nvPr>
        </p:nvSpPr>
        <p:spPr>
          <a:xfrm>
            <a:off x="457200" y="1905000"/>
            <a:ext cx="8229600" cy="4381500"/>
          </a:xfrm>
        </p:spPr>
        <p:txBody>
          <a:bodyPr/>
          <a:lstStyle/>
          <a:p>
            <a:pPr eaLnBrk="1" hangingPunct="1">
              <a:lnSpc>
                <a:spcPct val="80000"/>
              </a:lnSpc>
              <a:buFontTx/>
              <a:buNone/>
            </a:pPr>
            <a:r>
              <a:rPr lang="cs-CZ" sz="2400" dirty="0" err="1" smtClean="0">
                <a:effectLst/>
              </a:rPr>
              <a:t>Druidismus</a:t>
            </a:r>
            <a:endParaRPr lang="cs-CZ" sz="2400" dirty="0" smtClean="0">
              <a:effectLst/>
            </a:endParaRPr>
          </a:p>
          <a:p>
            <a:pPr eaLnBrk="1" hangingPunct="1">
              <a:lnSpc>
                <a:spcPct val="80000"/>
              </a:lnSpc>
            </a:pPr>
            <a:r>
              <a:rPr lang="cs-CZ" sz="2400" dirty="0" smtClean="0">
                <a:effectLst/>
              </a:rPr>
              <a:t>náboženství dávných Keltů, </a:t>
            </a:r>
            <a:r>
              <a:rPr lang="cs-CZ" sz="2400" dirty="0" smtClean="0">
                <a:effectLst/>
              </a:rPr>
              <a:t>uctívali </a:t>
            </a:r>
            <a:r>
              <a:rPr lang="cs-CZ" sz="2400" dirty="0" smtClean="0">
                <a:effectLst/>
              </a:rPr>
              <a:t>mnoho různých bohů. </a:t>
            </a:r>
          </a:p>
          <a:p>
            <a:pPr eaLnBrk="1" hangingPunct="1">
              <a:lnSpc>
                <a:spcPct val="80000"/>
              </a:lnSpc>
              <a:buFontTx/>
              <a:buNone/>
            </a:pPr>
            <a:endParaRPr lang="cs-CZ" sz="2400" dirty="0" smtClean="0">
              <a:effectLst/>
            </a:endParaRPr>
          </a:p>
          <a:p>
            <a:pPr eaLnBrk="1" hangingPunct="1">
              <a:lnSpc>
                <a:spcPct val="80000"/>
              </a:lnSpc>
              <a:buFontTx/>
              <a:buNone/>
            </a:pPr>
            <a:r>
              <a:rPr lang="cs-CZ" sz="2400" dirty="0" smtClean="0">
                <a:effectLst/>
              </a:rPr>
              <a:t>V každé roční době se slavil jeden velký svátek: </a:t>
            </a:r>
          </a:p>
          <a:p>
            <a:pPr eaLnBrk="1" hangingPunct="1">
              <a:lnSpc>
                <a:spcPct val="80000"/>
              </a:lnSpc>
            </a:pPr>
            <a:r>
              <a:rPr lang="cs-CZ" sz="2400" dirty="0" err="1" smtClean="0">
                <a:effectLst/>
              </a:rPr>
              <a:t>Imbolc</a:t>
            </a:r>
            <a:r>
              <a:rPr lang="cs-CZ" sz="2400" dirty="0" smtClean="0">
                <a:effectLst/>
              </a:rPr>
              <a:t> - na začátku jara </a:t>
            </a:r>
          </a:p>
          <a:p>
            <a:pPr eaLnBrk="1" hangingPunct="1">
              <a:lnSpc>
                <a:spcPct val="80000"/>
              </a:lnSpc>
            </a:pPr>
            <a:r>
              <a:rPr lang="cs-CZ" sz="2400" dirty="0" err="1" smtClean="0">
                <a:effectLst/>
              </a:rPr>
              <a:t>Beltane</a:t>
            </a:r>
            <a:r>
              <a:rPr lang="cs-CZ" sz="2400" dirty="0" smtClean="0">
                <a:effectLst/>
              </a:rPr>
              <a:t> - na začátku léta </a:t>
            </a:r>
          </a:p>
          <a:p>
            <a:pPr eaLnBrk="1" hangingPunct="1">
              <a:lnSpc>
                <a:spcPct val="80000"/>
              </a:lnSpc>
            </a:pPr>
            <a:r>
              <a:rPr lang="cs-CZ" sz="2400" dirty="0" err="1" smtClean="0">
                <a:effectLst/>
              </a:rPr>
              <a:t>Lughnassah</a:t>
            </a:r>
            <a:r>
              <a:rPr lang="cs-CZ" sz="2400" dirty="0" smtClean="0">
                <a:effectLst/>
              </a:rPr>
              <a:t> - k uctění síly slunečního boha </a:t>
            </a:r>
            <a:r>
              <a:rPr lang="cs-CZ" sz="2400" dirty="0" err="1" smtClean="0">
                <a:effectLst/>
              </a:rPr>
              <a:t>Lugha</a:t>
            </a:r>
            <a:r>
              <a:rPr lang="cs-CZ" sz="2400" dirty="0" smtClean="0">
                <a:effectLst/>
              </a:rPr>
              <a:t> ve vrcholu léta </a:t>
            </a:r>
          </a:p>
          <a:p>
            <a:pPr eaLnBrk="1" hangingPunct="1">
              <a:lnSpc>
                <a:spcPct val="80000"/>
              </a:lnSpc>
            </a:pPr>
            <a:endParaRPr lang="cs-CZ" sz="2400" dirty="0" smtClean="0">
              <a:effectLst/>
            </a:endParaRPr>
          </a:p>
          <a:p>
            <a:pPr eaLnBrk="1" hangingPunct="1">
              <a:lnSpc>
                <a:spcPct val="80000"/>
              </a:lnSpc>
            </a:pPr>
            <a:r>
              <a:rPr lang="cs-CZ" sz="2400" dirty="0" err="1" smtClean="0">
                <a:effectLst/>
              </a:rPr>
              <a:t>Samhain</a:t>
            </a:r>
            <a:r>
              <a:rPr lang="cs-CZ" sz="2400" dirty="0" smtClean="0">
                <a:effectLst/>
              </a:rPr>
              <a:t>- na podzim, k připomenutí mrtvých </a:t>
            </a:r>
          </a:p>
          <a:p>
            <a:pPr eaLnBrk="1" hangingPunct="1">
              <a:lnSpc>
                <a:spcPct val="80000"/>
              </a:lnSpc>
            </a:pPr>
            <a:r>
              <a:rPr lang="cs-CZ" sz="2400" dirty="0" smtClean="0">
                <a:effectLst/>
              </a:rPr>
              <a:t>Druidové představovali duchovní i věštce. Nesmírně si vážili dubu zimního a pokládali jej za posvátný. </a:t>
            </a:r>
            <a:br>
              <a:rPr lang="cs-CZ" sz="2400" dirty="0" smtClean="0">
                <a:effectLst/>
              </a:rPr>
            </a:br>
            <a:endParaRPr lang="cs-CZ" sz="2400" dirty="0" smtClean="0">
              <a:effectLst/>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pPr eaLnBrk="1" hangingPunct="1">
              <a:defRPr/>
            </a:pPr>
            <a:r>
              <a:rPr lang="cs-CZ" smtClean="0"/>
              <a:t>Zemědělství</a:t>
            </a:r>
          </a:p>
        </p:txBody>
      </p:sp>
      <p:sp>
        <p:nvSpPr>
          <p:cNvPr id="24579" name="Rectangle 3"/>
          <p:cNvSpPr>
            <a:spLocks noGrp="1" noChangeArrowheads="1"/>
          </p:cNvSpPr>
          <p:nvPr>
            <p:ph type="body" idx="1"/>
          </p:nvPr>
        </p:nvSpPr>
        <p:spPr>
          <a:xfrm>
            <a:off x="539750" y="1674813"/>
            <a:ext cx="8229600" cy="5183187"/>
          </a:xfrm>
        </p:spPr>
        <p:txBody>
          <a:bodyPr/>
          <a:lstStyle/>
          <a:p>
            <a:pPr eaLnBrk="1" hangingPunct="1">
              <a:lnSpc>
                <a:spcPct val="80000"/>
              </a:lnSpc>
            </a:pPr>
            <a:r>
              <a:rPr lang="cs-CZ" sz="2400" smtClean="0">
                <a:effectLst/>
              </a:rPr>
              <a:t>Zemědělství přispívá do irské ekonomiky již jen 5% HDP. </a:t>
            </a:r>
          </a:p>
          <a:p>
            <a:pPr eaLnBrk="1" hangingPunct="1">
              <a:lnSpc>
                <a:spcPct val="80000"/>
              </a:lnSpc>
            </a:pPr>
            <a:endParaRPr lang="cs-CZ" sz="2400" smtClean="0">
              <a:effectLst/>
            </a:endParaRPr>
          </a:p>
          <a:p>
            <a:pPr eaLnBrk="1" hangingPunct="1">
              <a:lnSpc>
                <a:spcPct val="80000"/>
              </a:lnSpc>
            </a:pPr>
            <a:r>
              <a:rPr lang="cs-CZ" sz="2400" smtClean="0">
                <a:effectLst/>
              </a:rPr>
              <a:t>Pro zemědělské účely je využíváno přibližně 5 milionů hektarů půdy. </a:t>
            </a:r>
          </a:p>
          <a:p>
            <a:pPr eaLnBrk="1" hangingPunct="1">
              <a:lnSpc>
                <a:spcPct val="80000"/>
              </a:lnSpc>
            </a:pPr>
            <a:endParaRPr lang="cs-CZ" sz="2400" smtClean="0">
              <a:effectLst/>
            </a:endParaRPr>
          </a:p>
          <a:p>
            <a:pPr eaLnBrk="1" hangingPunct="1">
              <a:lnSpc>
                <a:spcPct val="80000"/>
              </a:lnSpc>
            </a:pPr>
            <a:r>
              <a:rPr lang="cs-CZ" sz="2400" smtClean="0">
                <a:effectLst/>
              </a:rPr>
              <a:t>V živočišné výrobě jsou nejdůležitější formou chov dobytka a mlékárenský průmysl </a:t>
            </a:r>
          </a:p>
          <a:p>
            <a:pPr eaLnBrk="1" hangingPunct="1">
              <a:lnSpc>
                <a:spcPct val="80000"/>
              </a:lnSpc>
            </a:pPr>
            <a:endParaRPr lang="cs-CZ" sz="2400" smtClean="0">
              <a:effectLst/>
            </a:endParaRPr>
          </a:p>
          <a:p>
            <a:pPr eaLnBrk="1" hangingPunct="1">
              <a:lnSpc>
                <a:spcPct val="80000"/>
              </a:lnSpc>
            </a:pPr>
            <a:r>
              <a:rPr lang="cs-CZ" sz="2400" smtClean="0">
                <a:effectLst/>
              </a:rPr>
              <a:t>Hlavními plodinami jsou ječmen, pšenice, cukrová řepa, </a:t>
            </a:r>
          </a:p>
          <a:p>
            <a:pPr eaLnBrk="1" hangingPunct="1">
              <a:lnSpc>
                <a:spcPct val="80000"/>
              </a:lnSpc>
              <a:buFontTx/>
              <a:buNone/>
            </a:pPr>
            <a:r>
              <a:rPr lang="cs-CZ" sz="2400" smtClean="0">
                <a:effectLst/>
              </a:rPr>
              <a:t>    brambory a houby.</a:t>
            </a:r>
          </a:p>
          <a:p>
            <a:pPr eaLnBrk="1" hangingPunct="1">
              <a:lnSpc>
                <a:spcPct val="80000"/>
              </a:lnSpc>
              <a:buFontTx/>
              <a:buNone/>
            </a:pPr>
            <a:endParaRPr lang="cs-CZ" sz="2400" smtClean="0">
              <a:effectLst/>
            </a:endParaRPr>
          </a:p>
          <a:p>
            <a:pPr eaLnBrk="1" hangingPunct="1">
              <a:lnSpc>
                <a:spcPct val="80000"/>
              </a:lnSpc>
            </a:pPr>
            <a:r>
              <a:rPr lang="cs-CZ" sz="2400" smtClean="0">
                <a:effectLst/>
              </a:rPr>
              <a:t>Důležitý je také mořský rybolov (mořská treska), poslední dobou tzv. akvakultura </a:t>
            </a:r>
          </a:p>
          <a:p>
            <a:pPr eaLnBrk="1" hangingPunct="1">
              <a:spcBef>
                <a:spcPct val="0"/>
              </a:spcBef>
              <a:buClrTx/>
              <a:buSzTx/>
              <a:buFontTx/>
              <a:buNone/>
            </a:pPr>
            <a:endParaRPr lang="cs-CZ" sz="2000" smtClean="0">
              <a:solidFill>
                <a:srgbClr val="FF00FF"/>
              </a:solidFill>
              <a:effectLst/>
            </a:endParaRPr>
          </a:p>
          <a:p>
            <a:pPr eaLnBrk="1" hangingPunct="1">
              <a:lnSpc>
                <a:spcPct val="80000"/>
              </a:lnSpc>
            </a:pPr>
            <a:endParaRPr lang="cs-CZ" sz="1600" smtClean="0">
              <a:solidFill>
                <a:srgbClr val="FF00FF"/>
              </a:solidFill>
              <a:effectLst/>
            </a:endParaRPr>
          </a:p>
          <a:p>
            <a:pPr eaLnBrk="1" hangingPunct="1">
              <a:lnSpc>
                <a:spcPct val="80000"/>
              </a:lnSpc>
            </a:pPr>
            <a:endParaRPr lang="cs-CZ" sz="1600" smtClean="0">
              <a:effectLst/>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Zástupný symbol pro obsah 2"/>
          <p:cNvSpPr>
            <a:spLocks noGrp="1"/>
          </p:cNvSpPr>
          <p:nvPr/>
        </p:nvSpPr>
        <p:spPr bwMode="auto">
          <a:xfrm>
            <a:off x="457200" y="1166813"/>
            <a:ext cx="8229600" cy="4525962"/>
          </a:xfrm>
          <a:prstGeom prst="rect">
            <a:avLst/>
          </a:prstGeom>
          <a:noFill/>
          <a:ln w="9525">
            <a:noFill/>
            <a:miter lim="800000"/>
            <a:headEnd/>
            <a:tailEnd/>
          </a:ln>
        </p:spPr>
        <p:txBody>
          <a:bodyPr/>
          <a:lstStyle/>
          <a:p>
            <a:pPr marL="342900" indent="-342900" eaLnBrk="0" hangingPunct="0">
              <a:spcBef>
                <a:spcPct val="20000"/>
              </a:spcBef>
              <a:buClr>
                <a:schemeClr val="hlink"/>
              </a:buClr>
              <a:buSzPct val="70000"/>
              <a:buFont typeface="Wingdings" pitchFamily="2" charset="2"/>
              <a:buNone/>
            </a:pPr>
            <a:r>
              <a:rPr lang="cs-CZ" sz="3200">
                <a:latin typeface="Calibri" pitchFamily="34" charset="0"/>
              </a:rPr>
              <a:t>	Zdroj: </a:t>
            </a:r>
            <a:r>
              <a:rPr lang="cs-CZ" sz="3200">
                <a:latin typeface="Calibri" pitchFamily="34" charset="0"/>
                <a:hlinkClick r:id="rId2"/>
              </a:rPr>
              <a:t>http://commons.wikimedia.org/wiki</a:t>
            </a:r>
            <a:r>
              <a:rPr lang="cs-CZ" sz="3200">
                <a:latin typeface="Calibri" pitchFamily="34" charset="0"/>
              </a:rPr>
              <a:t>,</a:t>
            </a:r>
            <a:br>
              <a:rPr lang="cs-CZ" sz="3200">
                <a:latin typeface="Calibri" pitchFamily="34" charset="0"/>
              </a:rPr>
            </a:br>
            <a:r>
              <a:rPr lang="cs-CZ" sz="3200">
                <a:latin typeface="Calibri" pitchFamily="34" charset="0"/>
              </a:rPr>
              <a:t>konkrétní adresa uvedena v poznámce </a:t>
            </a:r>
            <a:br>
              <a:rPr lang="cs-CZ" sz="3200">
                <a:latin typeface="Calibri" pitchFamily="34" charset="0"/>
              </a:rPr>
            </a:br>
            <a:r>
              <a:rPr lang="cs-CZ" sz="3200">
                <a:latin typeface="Calibri" pitchFamily="34" charset="0"/>
              </a:rPr>
              <a:t>u obrázku</a:t>
            </a:r>
          </a:p>
          <a:p>
            <a:pPr marL="342900" indent="-342900" eaLnBrk="0" hangingPunct="0">
              <a:spcBef>
                <a:spcPct val="20000"/>
              </a:spcBef>
              <a:buClr>
                <a:schemeClr val="hlink"/>
              </a:buClr>
              <a:buSzPct val="70000"/>
              <a:buFont typeface="Wingdings" pitchFamily="2" charset="2"/>
              <a:buNone/>
            </a:pPr>
            <a:endParaRPr lang="cs-CZ" sz="3200">
              <a:latin typeface="Calibri" pitchFamily="34" charset="0"/>
            </a:endParaRPr>
          </a:p>
          <a:p>
            <a:pPr marL="342900" indent="-342900" eaLnBrk="0" hangingPunct="0">
              <a:spcBef>
                <a:spcPct val="20000"/>
              </a:spcBef>
              <a:buClr>
                <a:schemeClr val="hlink"/>
              </a:buClr>
              <a:buSzPct val="70000"/>
              <a:buFont typeface="Wingdings" pitchFamily="2" charset="2"/>
              <a:buNone/>
            </a:pPr>
            <a:r>
              <a:rPr lang="cs-CZ" sz="3200">
                <a:latin typeface="Calibri" pitchFamily="34" charset="0"/>
              </a:rPr>
              <a:t>	</a:t>
            </a:r>
            <a:r>
              <a:rPr lang="cs-CZ" sz="3200"/>
              <a:t>HÜBELOVÁ, Dana; CHALUPA, Petr. </a:t>
            </a:r>
            <a:r>
              <a:rPr lang="cs-CZ" sz="3200" i="1"/>
              <a:t>Evropa</a:t>
            </a:r>
            <a:r>
              <a:rPr lang="cs-CZ" sz="3200"/>
              <a:t>. Brno: Nová škola, 2009, ISBN 80-7289-101-4.</a:t>
            </a:r>
            <a:endParaRPr lang="cs-CZ" sz="3200">
              <a:latin typeface="Calibri" pitchFamily="34" charset="0"/>
            </a:endParaRPr>
          </a:p>
        </p:txBody>
      </p:sp>
    </p:spTree>
  </p:cSld>
  <p:clrMapOvr>
    <a:masterClrMapping/>
  </p:clrMapOvr>
  <p:transition/>
</p:sld>
</file>

<file path=ppt/theme/theme1.xml><?xml version="1.0" encoding="utf-8"?>
<a:theme xmlns:a="http://schemas.openxmlformats.org/drawingml/2006/main" name="Oceán">
  <a:themeElements>
    <a:clrScheme name="Oceá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á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á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á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á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á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á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á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á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906</TotalTime>
  <Words>616</Words>
  <Application>Microsoft Office PowerPoint</Application>
  <PresentationFormat>Předvádění na obrazovce (4:3)</PresentationFormat>
  <Paragraphs>153</Paragraphs>
  <Slides>23</Slides>
  <Notes>11</Notes>
  <HiddenSlides>0</HiddenSlides>
  <MMClips>0</MMClips>
  <ScaleCrop>false</ScaleCrop>
  <HeadingPairs>
    <vt:vector size="6" baseType="variant">
      <vt:variant>
        <vt:lpstr>Použitá písma</vt:lpstr>
      </vt:variant>
      <vt:variant>
        <vt:i4>6</vt:i4>
      </vt:variant>
      <vt:variant>
        <vt:lpstr>Motiv</vt:lpstr>
      </vt:variant>
      <vt:variant>
        <vt:i4>1</vt:i4>
      </vt:variant>
      <vt:variant>
        <vt:lpstr>Nadpisy snímků</vt:lpstr>
      </vt:variant>
      <vt:variant>
        <vt:i4>23</vt:i4>
      </vt:variant>
    </vt:vector>
  </HeadingPairs>
  <TitlesOfParts>
    <vt:vector size="30" baseType="lpstr">
      <vt:lpstr>Tahoma</vt:lpstr>
      <vt:lpstr>Arial</vt:lpstr>
      <vt:lpstr>Calibri</vt:lpstr>
      <vt:lpstr>Wingdings</vt:lpstr>
      <vt:lpstr>Times New Roman</vt:lpstr>
      <vt:lpstr>Georgia</vt:lpstr>
      <vt:lpstr>Oceán</vt:lpstr>
      <vt:lpstr>Snímek 1</vt:lpstr>
      <vt:lpstr>Snímek 2</vt:lpstr>
      <vt:lpstr>        IRSKO      (IRELAND)</vt:lpstr>
      <vt:lpstr>Základní údaje</vt:lpstr>
      <vt:lpstr>Snímek 5</vt:lpstr>
      <vt:lpstr>Dublin</vt:lpstr>
      <vt:lpstr>Dublin, řeka Liffey</vt:lpstr>
      <vt:lpstr>Katedrála sv. Patrika </vt:lpstr>
      <vt:lpstr>Svátek svatého Patrika</vt:lpstr>
      <vt:lpstr>Národní jazyky</vt:lpstr>
      <vt:lpstr>Arthur Guinness</vt:lpstr>
      <vt:lpstr>Satelitní fotografie Irska</vt:lpstr>
      <vt:lpstr>Irská whisky Jameson</vt:lpstr>
      <vt:lpstr>Symboly Irska</vt:lpstr>
      <vt:lpstr>Irské obyvatelstvo </vt:lpstr>
      <vt:lpstr>Snímek 16</vt:lpstr>
      <vt:lpstr>Irské tance</vt:lpstr>
      <vt:lpstr>Evangeliář z Kellsu</vt:lpstr>
      <vt:lpstr>Evangeliář z Kellsu</vt:lpstr>
      <vt:lpstr>Podnebí</vt:lpstr>
      <vt:lpstr>Náboženství </vt:lpstr>
      <vt:lpstr>Zemědělství</vt:lpstr>
      <vt:lpstr>Snímek 23</vt:lpstr>
    </vt:vector>
  </TitlesOfParts>
  <Company>RK</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IRSKO</dc:title>
  <dc:creator>Radek K</dc:creator>
  <cp:lastModifiedBy>Dum</cp:lastModifiedBy>
  <cp:revision>34</cp:revision>
  <dcterms:created xsi:type="dcterms:W3CDTF">2010-03-10T18:51:07Z</dcterms:created>
  <dcterms:modified xsi:type="dcterms:W3CDTF">2015-05-22T15:51:50Z</dcterms:modified>
</cp:coreProperties>
</file>