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82" r:id="rId4"/>
    <p:sldId id="285" r:id="rId5"/>
    <p:sldId id="287" r:id="rId6"/>
    <p:sldId id="288" r:id="rId7"/>
    <p:sldId id="286" r:id="rId8"/>
    <p:sldId id="284" r:id="rId9"/>
    <p:sldId id="283" r:id="rId10"/>
    <p:sldId id="275" r:id="rId11"/>
    <p:sldId id="276" r:id="rId12"/>
    <p:sldId id="277" r:id="rId13"/>
    <p:sldId id="278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353" autoAdjust="0"/>
    <p:restoredTop sz="94952" autoAdjust="0"/>
  </p:normalViewPr>
  <p:slideViewPr>
    <p:cSldViewPr snapToGrid="0">
      <p:cViewPr>
        <p:scale>
          <a:sx n="60" d="100"/>
          <a:sy n="60" d="100"/>
        </p:scale>
        <p:origin x="966" y="546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22. 5. 2015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22. 5. 2015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Cvrnkej do důlku kuličky podle barev - </a:t>
            </a:r>
            <a:r>
              <a:rPr lang="cs-CZ" dirty="0" smtClean="0"/>
              <a:t>žlutá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65123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Cvrnkej do důlku kuličky podle barev - </a:t>
            </a:r>
            <a:r>
              <a:rPr lang="cs-CZ" dirty="0" smtClean="0"/>
              <a:t>červená</a:t>
            </a:r>
            <a:r>
              <a:rPr lang="cs-CZ" dirty="0"/>
              <a:t>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0240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Cvrnkej do důlku kuličky podle barev - </a:t>
            </a:r>
            <a:r>
              <a:rPr lang="cs-CZ" dirty="0" smtClean="0"/>
              <a:t> modrá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9712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Cvrnkej do důlku kuličky podle barev - </a:t>
            </a:r>
            <a:r>
              <a:rPr lang="cs-CZ" dirty="0" smtClean="0"/>
              <a:t>zelená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28825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Cvrnkej do důlku kuličky podle barev - žlutá, modrá, zelená, červená.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85042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Vybírej k sobě kuličky podle vnějších znaků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80797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1. Třídění kuliček podle </a:t>
            </a:r>
            <a:r>
              <a:rPr lang="cs-CZ" dirty="0" smtClean="0"/>
              <a:t>velikosti</a:t>
            </a:r>
            <a:r>
              <a:rPr lang="cs-CZ" baseline="0" dirty="0" smtClean="0"/>
              <a:t> – vyber všechny malé kuličky</a:t>
            </a:r>
            <a:endParaRPr lang="cs-CZ" dirty="0"/>
          </a:p>
          <a:p>
            <a:r>
              <a:rPr lang="cs-CZ" dirty="0"/>
              <a:t>2. Roztřiď kuličky na malé a velké. 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6947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0268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87881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04905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003599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855351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81102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Cvrnkání kuliček</a:t>
            </a:r>
            <a:b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</a:b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Základní matematické, početní a číselné pojmy a operace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-48768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0" t="2816" r="1617" b="-3999"/>
          <a:stretch/>
        </p:blipFill>
        <p:spPr>
          <a:xfrm>
            <a:off x="0" y="0"/>
            <a:ext cx="12192000" cy="7235630"/>
          </a:xfrm>
          <a:prstGeom prst="rect">
            <a:avLst/>
          </a:prstGeom>
          <a:ln>
            <a:solidFill>
              <a:srgbClr val="00B05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sp>
        <p:nvSpPr>
          <p:cNvPr id="5" name="Ovál 4"/>
          <p:cNvSpPr/>
          <p:nvPr/>
        </p:nvSpPr>
        <p:spPr>
          <a:xfrm>
            <a:off x="7954851" y="1806722"/>
            <a:ext cx="609600" cy="499872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468451" y="5761210"/>
            <a:ext cx="609600" cy="49987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0745961" y="1950172"/>
            <a:ext cx="609600" cy="49987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0136361" y="3648090"/>
            <a:ext cx="609600" cy="499872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964920" y="4589361"/>
            <a:ext cx="609600" cy="499872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368725" y="5527966"/>
            <a:ext cx="609600" cy="499872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920678" y="5795493"/>
            <a:ext cx="609600" cy="499872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012170" y="3636929"/>
            <a:ext cx="609600" cy="499872"/>
          </a:xfrm>
          <a:prstGeom prst="ellips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8740462" y="4534136"/>
            <a:ext cx="609600" cy="49987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356316" y="2023678"/>
            <a:ext cx="609600" cy="499872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1429571" y="2023678"/>
            <a:ext cx="609600" cy="499872"/>
          </a:xfrm>
          <a:prstGeom prst="ellips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1124771" y="4556212"/>
            <a:ext cx="609600" cy="499872"/>
          </a:xfrm>
          <a:prstGeom prst="ellips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9850278" y="5422026"/>
            <a:ext cx="609600" cy="499872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8775079" y="5754270"/>
            <a:ext cx="609600" cy="499872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356316" y="5545557"/>
            <a:ext cx="609600" cy="499872"/>
          </a:xfrm>
          <a:prstGeom prst="ellips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7130172" y="4035466"/>
            <a:ext cx="609600" cy="499872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2738478" y="5900928"/>
            <a:ext cx="609600" cy="49987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 C 0.00443 0.00324 0.00912 0.00602 0.01355 0.00995 C 0.01602 0.01227 0.01771 0.01667 0.02045 0.01806 C 0.02435 0.02014 0.02878 0.01921 0.03295 0.02014 C 0.03711 0.02106 0.04115 0.02292 0.04545 0.02407 C 0.05027 0.02569 0.05521 0.02662 0.06016 0.02824 L 0.12722 0.05046 C 0.1431 0.05602 0.15873 0.0662 0.17487 0.06875 C 0.19844 0.07222 0.17956 0.06875 0.20899 0.07685 C 0.21198 0.07755 0.21511 0.07778 0.2181 0.0787 C 0.22383 0.08056 0.22943 0.0831 0.23516 0.08495 C 0.24805 0.08889 0.26094 0.0919 0.2737 0.09699 C 0.28685 0.10208 0.29219 0.1044 0.30782 0.10903 C 0.3112 0.11019 0.31472 0.11042 0.3181 0.11111 L 0.3431 0.11713 C 0.34727 0.11829 0.35144 0.11968 0.3556 0.1213 C 0.36433 0.12454 0.38165 0.13148 0.38165 0.13148 L 0.38516 0.13148 " pathEditMode="relative" ptsTypes="AAAAAAAAAAAAAAAAA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41667E-6 1.85185E-6 L 5.41667E-6 1.85185E-6 C 0.00405 -0.00347 0.00847 -0.00625 0.01238 -0.01018 C 0.02319 -0.02083 0.01759 -0.01805 0.02605 -0.03032 C 0.02813 -0.03356 0.03074 -0.03565 0.03295 -0.03842 C 0.03673 -0.04375 0.0405 -0.0493 0.04428 -0.05463 C 0.05066 -0.06365 0.05092 -0.06203 0.05795 -0.07685 C 0.06082 -0.0831 0.0629 -0.09074 0.06589 -0.09699 C 0.06668 -0.09907 0.06824 -0.09953 0.06928 -0.10115 C 0.07123 -0.10416 0.07319 -0.10764 0.07488 -0.11134 C 0.07579 -0.11296 0.07644 -0.11527 0.07722 -0.11736 C 0.07826 -0.12014 0.07944 -0.12291 0.08061 -0.12546 C 0.08491 -0.13472 0.08126 -0.12291 0.08634 -0.13958 C 0.08946 -0.15023 0.09233 -0.16111 0.09545 -0.17176 C 0.09649 -0.17592 0.09741 -0.18032 0.09884 -0.18402 C 0.09962 -0.18611 0.1004 -0.18796 0.10105 -0.19004 C 0.10196 -0.19328 0.10248 -0.19676 0.10339 -0.20023 C 0.10522 -0.2074 0.10769 -0.21574 0.11017 -0.22245 C 0.11095 -0.2243 0.11537 -0.23518 0.11694 -0.23657 C 0.11902 -0.23819 0.12149 -0.23796 0.12384 -0.23842 C 0.12488 -0.2412 0.12592 -0.24398 0.12722 -0.24652 C 0.12826 -0.24884 0.12957 -0.25046 0.13061 -0.25277 C 0.13152 -0.25463 0.13295 -0.25879 0.13295 -0.25879 L 0.13295 -0.26065 " pathEditMode="relative" ptsTypes="AAAAAAAAAAAAAAAAAAAAAAAA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 L 0.01237 -0.02223 C 0.01432 -0.0257 0.01589 -0.02986 0.0181 -0.03241 C 0.0211 -0.03588 0.02435 -0.03866 0.02722 -0.0426 C 0.03451 -0.05232 0.0405 -0.06574 0.04883 -0.07292 C 0.05977 -0.08218 0.0711 -0.09074 0.08177 -0.10116 C 0.08698 -0.10625 0.09141 -0.11366 0.09649 -0.11922 C 0.10391 -0.12778 0.11159 -0.13542 0.11927 -0.14352 C 0.13164 -0.17662 0.12175 -0.15348 0.14649 -0.19398 C 0.14922 -0.19861 0.15156 -0.20394 0.15443 -0.20811 C 0.16107 -0.2176 0.16836 -0.225 0.17487 -0.23449 C 0.18386 -0.24723 0.1918 -0.2625 0.20104 -0.27477 C 0.20404 -0.27894 0.20716 -0.28264 0.21016 -0.28704 C 0.21745 -0.29746 0.22422 -0.30903 0.23164 -0.31922 C 0.23451 -0.32315 0.23815 -0.32523 0.24076 -0.3294 C 0.24805 -0.34074 0.25365 -0.35533 0.2612 -0.36574 C 0.26615 -0.37246 0.27136 -0.37848 0.27604 -0.38588 C 0.28281 -0.39676 0.28893 -0.4088 0.29531 -0.42037 C 0.29727 -0.42361 0.29922 -0.42686 0.30104 -0.43033 C 0.31224 -0.45278 0.30638 -0.44375 0.3181 -0.45857 L 0.32031 -0.46459 L 0.33516 -0.44051 " pathEditMode="relative" ptsTypes="AAAAAAAAAAAAAAAAAAAAAA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-3.7037E-7 L 3.95833E-6 -3.7037E-7 C -0.02487 0.03842 0.00039 0.00347 -0.01367 0.01597 C -0.01615 0.01829 -0.01784 0.02338 -0.02057 0.02407 C -0.02956 0.02639 -0.02812 0.02546 -0.0375 0.03009 C -0.04557 0.03403 -0.05378 0.03657 -0.06146 0.04236 C -0.0694 0.04838 -0.07695 0.05602 -0.08529 0.06042 C -0.08906 0.0625 -0.09297 0.06366 -0.09661 0.06643 C -0.12435 0.08796 -0.09805 0.07685 -0.13529 0.09884 L -0.14206 0.10278 C -0.14831 0.11389 -0.14505 0.11296 -0.15 0.11296 L -0.17839 0.15347 " pathEditMode="relative" ptsTypes="AAAAAAAAAAAA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 L -0.00808 -0.02848 C -0.00912 -0.03241 -0.0099 -0.03681 -0.01146 -0.04051 C -0.01328 -0.04514 -0.01563 -0.04954 -0.01706 -0.05463 C -0.03086 -0.10047 -0.01094 -0.04352 -0.02396 -0.08496 C -0.02826 -0.09862 -0.0336 -0.11135 -0.03763 -0.12524 C -0.03907 -0.13079 -0.04024 -0.13635 -0.04206 -0.14144 C -0.04519 -0.15 -0.04896 -0.15764 -0.05235 -0.16575 C -0.05313 -0.1676 -0.05391 -0.16968 -0.05469 -0.17176 C -0.05782 -0.18172 -0.05964 -0.19306 -0.06368 -0.20209 C -0.06849 -0.21274 -0.06862 -0.21227 -0.07279 -0.22431 C -0.07513 -0.23102 -0.07722 -0.23797 -0.07969 -0.24445 C -0.08321 -0.25417 -0.08724 -0.2632 -0.09102 -0.27269 C -0.0918 -0.27477 -0.09271 -0.27663 -0.09323 -0.27894 C -0.0944 -0.28288 -0.09532 -0.28727 -0.09675 -0.29098 C -0.09753 -0.29329 -0.09909 -0.29491 -0.10013 -0.297 C -0.1017 -0.30024 -0.10313 -0.30371 -0.10469 -0.30718 C -0.10743 -0.322 -0.10521 -0.31621 -0.11029 -0.32524 C -0.11068 -0.32732 -0.11081 -0.32963 -0.11146 -0.33125 C -0.11485 -0.34098 -0.11511 -0.34028 -0.1194 -0.34538 C -0.12227 -0.36065 -0.11836 -0.3419 -0.12279 -0.35764 C -0.12331 -0.3595 -0.12331 -0.36181 -0.12396 -0.36366 C -0.12487 -0.36598 -0.12631 -0.3676 -0.12735 -0.36968 C -0.12865 -0.37223 -0.12969 -0.375 -0.13073 -0.37778 C -0.13321 -0.39468 -0.13021 -0.37616 -0.13529 -0.39792 C -0.1362 -0.40186 -0.13685 -0.40602 -0.13763 -0.41019 C -0.13802 -0.41204 -0.13815 -0.41436 -0.13881 -0.41621 C -0.14063 -0.42153 -0.14323 -0.42639 -0.1444 -0.43241 C -0.14597 -0.44075 -0.14493 -0.43658 -0.14779 -0.44445 C -0.14818 -0.44723 -0.14818 -0.45 -0.14896 -0.45255 C -0.14974 -0.4551 -0.15131 -0.45649 -0.15235 -0.45857 C -0.15326 -0.46042 -0.15391 -0.4625 -0.15469 -0.46459 C -0.15664 -0.47061 -0.15847 -0.47663 -0.16029 -0.48288 C -0.1612 -0.48542 -0.16172 -0.4882 -0.16263 -0.49098 C -0.16328 -0.49306 -0.16433 -0.49468 -0.16485 -0.497 C -0.16537 -0.49885 -0.1655 -0.50116 -0.16602 -0.50301 C -0.16667 -0.5051 -0.16732 -0.50741 -0.16823 -0.50903 C -0.17318 -0.5176 -0.17279 -0.51135 -0.17279 -0.51713 L -0.18073 -0.52107 " pathEditMode="relative" ptsTypes="AAAAAAAAAAAAAAAAAAAAAAAAAAAAAAAAAAAAAAAA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4.81481E-6 L 2.70833E-6 4.81481E-6 C -0.00352 -0.00486 -0.00703 -0.00903 -0.01029 -0.01435 C -0.01628 -0.02385 -0.00807 -0.01829 -0.01706 -0.02246 C -0.03047 -0.03658 -0.01445 -0.02037 -0.04102 -0.04051 L -0.07279 -0.06482 L -0.0944 -0.08102 C -0.09818 -0.0838 -0.10182 -0.08681 -0.10573 -0.08912 C -0.1125 -0.09306 -0.11953 -0.0963 -0.12617 -0.10116 C -0.13659 -0.10857 -0.14687 -0.11644 -0.1569 -0.12547 C -0.1599 -0.12801 -0.16276 -0.13125 -0.16602 -0.13357 C -0.21602 -0.16806 -0.18047 -0.13773 -0.21706 -0.17176 L -0.24779 -0.20023 C -0.25078 -0.20301 -0.25365 -0.20648 -0.2569 -0.20834 C -0.2694 -0.21505 -0.2819 -0.2213 -0.2944 -0.22848 C -0.29831 -0.23079 -0.30182 -0.23403 -0.30573 -0.23658 C -0.31471 -0.24213 -0.33294 -0.25278 -0.33294 -0.25278 C -0.34258 -0.26412 -0.32682 -0.2463 -0.34779 -0.26273 C -0.35104 -0.26528 -0.35378 -0.26968 -0.3569 -0.27292 C -0.36315 -0.27986 -0.3625 -0.27801 -0.36823 -0.28704 C -0.3694 -0.28889 -0.37031 -0.29167 -0.37161 -0.29306 C -0.39453 -0.31898 -0.37305 -0.29329 -0.38411 -0.30324 C -0.38919 -0.30764 -0.39401 -0.3125 -0.39896 -0.31736 C -0.4043 -0.32269 -0.40911 -0.3294 -0.41484 -0.33357 L -0.42044 -0.3375 C -0.4224 -0.34098 -0.42422 -0.34445 -0.42617 -0.34769 C -0.42721 -0.34931 -0.42852 -0.35023 -0.42956 -0.35162 C -0.43268 -0.35556 -0.43581 -0.35949 -0.43867 -0.36389 C -0.4543 -0.38704 -0.43854 -0.36528 -0.45 -0.37801 C -0.45169 -0.37986 -0.45299 -0.38241 -0.45456 -0.38403 C -0.45664 -0.38611 -0.46107 -0.38866 -0.46367 -0.39005 C -0.47018 -0.40162 -0.46354 -0.3919 -0.47279 -0.39815 C -0.47409 -0.39908 -0.47487 -0.40162 -0.47617 -0.40232 C -0.47956 -0.40371 -0.48294 -0.40348 -0.48646 -0.40417 C -0.49141 -0.40648 -0.49089 -0.40556 -0.49544 -0.41042 C -0.49674 -0.41158 -0.49779 -0.41273 -0.49896 -0.41435 C -0.50208 -0.41875 -0.49987 -0.41829 -0.50234 -0.41829 L -0.50339 -0.41829 L -0.50339 -0.41829 " pathEditMode="relative" ptsTypes="AAAAAAAAAAAAAAAAAAAAAAAAAAAAAAAAAAAAAAA">
                                      <p:cBhvr>
                                        <p:cTn id="3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-48768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0" t="2816" r="1617" b="-3999"/>
          <a:stretch/>
        </p:blipFill>
        <p:spPr>
          <a:xfrm>
            <a:off x="0" y="-297420"/>
            <a:ext cx="12192000" cy="7155420"/>
          </a:xfrm>
          <a:prstGeom prst="rect">
            <a:avLst/>
          </a:prstGeom>
          <a:ln>
            <a:solidFill>
              <a:srgbClr val="00B050"/>
            </a:solidFill>
          </a:ln>
        </p:spPr>
      </p:pic>
      <p:sp>
        <p:nvSpPr>
          <p:cNvPr id="5" name="Ovál 4"/>
          <p:cNvSpPr/>
          <p:nvPr/>
        </p:nvSpPr>
        <p:spPr>
          <a:xfrm>
            <a:off x="7954851" y="1806722"/>
            <a:ext cx="609600" cy="499872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8267941" y="5981927"/>
            <a:ext cx="609600" cy="49987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0667133" y="2092062"/>
            <a:ext cx="609600" cy="49987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0057533" y="3648090"/>
            <a:ext cx="609600" cy="499872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854560" y="4352878"/>
            <a:ext cx="609600" cy="499872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368725" y="5527966"/>
            <a:ext cx="609600" cy="499872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920679" y="5795493"/>
            <a:ext cx="609600" cy="499872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165273" y="4740515"/>
            <a:ext cx="609600" cy="499872"/>
          </a:xfrm>
          <a:prstGeom prst="ellips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0632324" y="4991336"/>
            <a:ext cx="609600" cy="49987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11202992" y="3347981"/>
            <a:ext cx="609600" cy="499872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9380054" y="6012353"/>
            <a:ext cx="609600" cy="499872"/>
          </a:xfrm>
          <a:prstGeom prst="ellips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0809460" y="4319729"/>
            <a:ext cx="609600" cy="499872"/>
          </a:xfrm>
          <a:prstGeom prst="ellips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9850278" y="5422026"/>
            <a:ext cx="609600" cy="499872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833699" y="5785801"/>
            <a:ext cx="609600" cy="499872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986936" y="3038841"/>
            <a:ext cx="609600" cy="499872"/>
          </a:xfrm>
          <a:prstGeom prst="ellips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7130172" y="4035466"/>
            <a:ext cx="609600" cy="499872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3779002" y="6027052"/>
            <a:ext cx="609600" cy="49987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ovací čára 22"/>
          <p:cNvCxnSpPr/>
          <p:nvPr/>
        </p:nvCxnSpPr>
        <p:spPr>
          <a:xfrm>
            <a:off x="15134897" y="3153103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673264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4888 0.07569 " pathEditMode="relative" ptsTypes="AA">
                                      <p:cBhvr>
                                        <p:cTn id="7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7089 -0.27593 " pathEditMode="relative" ptsTypes="AA">
                                      <p:cBhvr>
                                        <p:cTn id="7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5066 -0.51481 " pathEditMode="relative" ptsTypes="AA">
                                      <p:cBhvr>
                                        <p:cTn id="8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11411E-6 -5.18519E-6 L 0.02449 -0.41829 " pathEditMode="relative" ptsTypes="AA">
                                      <p:cBhvr>
                                        <p:cTn id="8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-48768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0" t="2816" r="1617" b="-3999"/>
          <a:stretch/>
        </p:blipFill>
        <p:spPr>
          <a:xfrm>
            <a:off x="0" y="-48768"/>
            <a:ext cx="12192000" cy="7203547"/>
          </a:xfrm>
          <a:prstGeom prst="rect">
            <a:avLst/>
          </a:prstGeom>
          <a:ln>
            <a:solidFill>
              <a:srgbClr val="00B050"/>
            </a:solidFill>
          </a:ln>
        </p:spPr>
      </p:pic>
      <p:sp>
        <p:nvSpPr>
          <p:cNvPr id="5" name="Ovál 4"/>
          <p:cNvSpPr/>
          <p:nvPr/>
        </p:nvSpPr>
        <p:spPr>
          <a:xfrm>
            <a:off x="7954851" y="1806722"/>
            <a:ext cx="609600" cy="499872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141927" y="1741003"/>
            <a:ext cx="609600" cy="49987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0745961" y="1950172"/>
            <a:ext cx="609600" cy="49987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0136361" y="3648090"/>
            <a:ext cx="609600" cy="499872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854560" y="4352878"/>
            <a:ext cx="609600" cy="499872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368725" y="5527966"/>
            <a:ext cx="609600" cy="499872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920678" y="5795493"/>
            <a:ext cx="609600" cy="499872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831977" y="3353149"/>
            <a:ext cx="609600" cy="499872"/>
          </a:xfrm>
          <a:prstGeom prst="ellips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8740462" y="4534136"/>
            <a:ext cx="609600" cy="49987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356316" y="2023678"/>
            <a:ext cx="609600" cy="499872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1429571" y="2023678"/>
            <a:ext cx="609600" cy="499872"/>
          </a:xfrm>
          <a:prstGeom prst="ellips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1124771" y="4556212"/>
            <a:ext cx="609600" cy="499872"/>
          </a:xfrm>
          <a:prstGeom prst="ellips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9850278" y="5422026"/>
            <a:ext cx="609600" cy="499872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833699" y="5785801"/>
            <a:ext cx="609600" cy="499872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356316" y="5545557"/>
            <a:ext cx="609600" cy="499872"/>
          </a:xfrm>
          <a:prstGeom prst="ellips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7130172" y="4035466"/>
            <a:ext cx="609600" cy="499872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2738478" y="5900928"/>
            <a:ext cx="609600" cy="49987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4876852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-1.48148E-6 L 0.29714 -0.1182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857" y="-59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59259E-6 L 0.34231 -0.3560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109" y="-178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4.44444E-6 L -0.50781 -0.1784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391" y="-89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48148E-6 L -0.49544 0.1474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779" y="73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-48768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0" t="2816" r="1617" b="-3999"/>
          <a:stretch/>
        </p:blipFill>
        <p:spPr>
          <a:xfrm>
            <a:off x="0" y="-48769"/>
            <a:ext cx="12192000" cy="7203547"/>
          </a:xfrm>
          <a:prstGeom prst="rect">
            <a:avLst/>
          </a:prstGeom>
          <a:ln>
            <a:solidFill>
              <a:srgbClr val="00B050"/>
            </a:solidFill>
          </a:ln>
        </p:spPr>
      </p:pic>
      <p:sp>
        <p:nvSpPr>
          <p:cNvPr id="5" name="Ovál 4"/>
          <p:cNvSpPr/>
          <p:nvPr/>
        </p:nvSpPr>
        <p:spPr>
          <a:xfrm>
            <a:off x="7954851" y="1806722"/>
            <a:ext cx="609600" cy="499872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141927" y="1741003"/>
            <a:ext cx="609600" cy="49987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0745961" y="1950172"/>
            <a:ext cx="609600" cy="49987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0136361" y="3648090"/>
            <a:ext cx="609600" cy="499872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854560" y="4352878"/>
            <a:ext cx="609600" cy="499872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368725" y="5527966"/>
            <a:ext cx="609600" cy="499872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920678" y="5795493"/>
            <a:ext cx="609600" cy="499872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831977" y="3353149"/>
            <a:ext cx="609600" cy="499872"/>
          </a:xfrm>
          <a:prstGeom prst="ellips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8740462" y="4534136"/>
            <a:ext cx="609600" cy="49987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356316" y="2023678"/>
            <a:ext cx="609600" cy="499872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1429571" y="2023678"/>
            <a:ext cx="609600" cy="499872"/>
          </a:xfrm>
          <a:prstGeom prst="ellips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1124771" y="4556212"/>
            <a:ext cx="609600" cy="499872"/>
          </a:xfrm>
          <a:prstGeom prst="ellips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9850278" y="5422026"/>
            <a:ext cx="609600" cy="499872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833699" y="5785801"/>
            <a:ext cx="609600" cy="499872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356316" y="5545557"/>
            <a:ext cx="609600" cy="499872"/>
          </a:xfrm>
          <a:prstGeom prst="ellips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7130172" y="4035466"/>
            <a:ext cx="609600" cy="499872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2738478" y="5900928"/>
            <a:ext cx="609600" cy="49987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8480581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-1.48148E-6 L -0.01419 -0.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85" y="-200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-2.22222E-6 L -0.12761 -0.0928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94" y="-5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-7.40741E-7 L -0.5237 -0.0680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263" y="-32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-48768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10" t="2816" r="1617" b="-3999"/>
          <a:stretch/>
        </p:blipFill>
        <p:spPr>
          <a:xfrm>
            <a:off x="0" y="-48769"/>
            <a:ext cx="12192000" cy="7203547"/>
          </a:xfrm>
          <a:prstGeom prst="rect">
            <a:avLst/>
          </a:prstGeom>
          <a:ln>
            <a:solidFill>
              <a:srgbClr val="00B050"/>
            </a:solidFill>
          </a:ln>
        </p:spPr>
      </p:pic>
      <p:sp>
        <p:nvSpPr>
          <p:cNvPr id="5" name="Ovál 4"/>
          <p:cNvSpPr/>
          <p:nvPr/>
        </p:nvSpPr>
        <p:spPr>
          <a:xfrm>
            <a:off x="7954851" y="1806722"/>
            <a:ext cx="609600" cy="4998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141927" y="1741003"/>
            <a:ext cx="609600" cy="49987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084269" y="5156919"/>
            <a:ext cx="609600" cy="4998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368725" y="5527966"/>
            <a:ext cx="609600" cy="4998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920678" y="5795493"/>
            <a:ext cx="609600" cy="4998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49565" y="3873411"/>
            <a:ext cx="609600" cy="499872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8740462" y="4534136"/>
            <a:ext cx="609600" cy="49987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356316" y="2023678"/>
            <a:ext cx="609600" cy="4998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1429571" y="2023678"/>
            <a:ext cx="609600" cy="499872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1124771" y="4556212"/>
            <a:ext cx="609600" cy="499872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9850278" y="5422026"/>
            <a:ext cx="609600" cy="4998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833699" y="5785801"/>
            <a:ext cx="609600" cy="499872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356316" y="5545557"/>
            <a:ext cx="609600" cy="499872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8910511" y="2842404"/>
            <a:ext cx="609600" cy="499872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2738478" y="5900928"/>
            <a:ext cx="609600" cy="49987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8389042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9418E-7 -2.22222E-6 L 0.33763 0.10811 " pathEditMode="relative" ptsTypes="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-1.48148E-6 L -2.08333E-7 -1.48148E-6 C 0.0099 0.00046 0.01979 0.00023 0.02969 0.00162 C 0.03997 0.00301 0.03685 0.00579 0.04609 0.0118 C 0.04857 0.01343 0.0513 0.01389 0.05378 0.01528 C 0.07435 0.02593 0.05117 0.01481 0.07018 0.02546 C 0.07461 0.02801 0.08359 0.03241 0.08359 0.03241 C 0.08516 0.03403 0.08672 0.03611 0.08841 0.0375 C 0.08945 0.03843 0.09622 0.04074 0.09701 0.04097 C 0.10859 0.05116 0.09219 0.0368 0.10573 0.04768 C 0.11393 0.0544 0.1125 0.05555 0.12396 0.06134 C 0.12617 0.0625 0.12852 0.06343 0.13073 0.06481 C 0.13294 0.0662 0.13516 0.06852 0.13737 0.06991 C 0.13997 0.07153 0.14258 0.07176 0.14505 0.07338 C 0.14974 0.07639 0.15417 0.07986 0.15859 0.08356 C 0.16172 0.08657 0.16484 0.08981 0.16823 0.09213 C 0.1707 0.09398 0.17331 0.09444 0.17591 0.0956 C 0.18229 0.09884 0.18854 0.10324 0.19505 0.10579 C 0.20117 0.10833 0.20755 0.11042 0.21341 0.11435 C 0.21602 0.1162 0.21836 0.11944 0.22109 0.1213 C 0.23411 0.13079 0.22513 0.12245 0.23737 0.12986 C 0.23971 0.13125 0.2418 0.13356 0.24414 0.13495 C 0.24661 0.13634 0.24922 0.13727 0.25182 0.13843 C 0.26211 0.14329 0.25495 0.14097 0.26523 0.14352 C 0.26719 0.14468 0.26914 0.14606 0.27109 0.14699 C 0.27292 0.14768 0.275 0.14768 0.27682 0.14861 C 0.27826 0.1493 0.2793 0.15139 0.28073 0.15208 C 0.28255 0.15301 0.28451 0.15324 0.28646 0.1537 C 0.29349 0.15787 0.29023 0.15625 0.29609 0.1588 C 0.30169 0.16389 0.29857 0.16157 0.30573 0.16574 C 0.30664 0.1662 0.30755 0.16713 0.30859 0.16736 C 0.31016 0.16805 0.31185 0.16829 0.31341 0.16921 C 0.32083 0.17268 0.31693 0.17245 0.32005 0.17245 L 0.32305 0.17245 " pathEditMode="relative" ptsTypes="AAAAAAAAAAAAAAAAAAAAAAAAAAAAAAAA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033 -0.00463 L 0.03033 -0.00463 L 0.21679 -0.00648 C 0.22109 -0.00648 0.22513 -0.00857 0.22929 -0.00996 C 0.23255 -0.01088 0.2358 -0.01181 0.23893 -0.0132 C 0.24583 -0.01644 0.25052 -0.01991 0.25729 -0.02361 C 0.26184 -0.02616 0.26367 -0.02685 0.26783 -0.02871 C 0.27252 -0.03426 0.26888 -0.03079 0.27552 -0.0338 C 0.28203 -0.03658 0.27473 -0.0338 0.28125 -0.03889 C 0.28242 -0.03982 0.28385 -0.04005 0.28515 -0.04051 C 0.28932 -0.04236 0.29244 -0.04283 0.29661 -0.04584 C 0.29934 -0.04769 0.30169 -0.0507 0.30429 -0.05255 C 0.30677 -0.05417 0.3095 -0.0544 0.31197 -0.05602 C 0.31536 -0.05787 0.31835 -0.06088 0.32161 -0.06273 C 0.32487 -0.06482 0.32799 -0.06644 0.33125 -0.06783 C 0.33385 -0.06922 0.33645 -0.06991 0.33893 -0.0713 C 0.34127 -0.07269 0.34335 -0.075 0.3457 -0.07639 C 0.34791 -0.07778 0.35026 -0.07871 0.35247 -0.07986 C 0.35442 -0.08102 0.35625 -0.08218 0.3582 -0.08334 C 0.35911 -0.08449 0.36002 -0.08588 0.36106 -0.08681 C 0.3625 -0.08797 0.36653 -0.08959 0.36783 -0.09005 C 0.3707 -0.09352 0.37122 -0.09375 0.37356 -0.09861 C 0.37526 -0.10232 0.37695 -0.10903 0.37838 -0.11227 C 0.37916 -0.11435 0.38033 -0.11574 0.38125 -0.11736 C 0.38164 -0.11922 0.3819 -0.12084 0.38229 -0.12246 C 0.38281 -0.12547 0.38398 -0.12801 0.38411 -0.13102 C 0.38424 -0.13287 0.3832 -0.13611 0.3832 -0.13611 L 0.37929 -0.13611 " pathEditMode="relative" ptsTypes="AAAAAAAAAAAAAAAAAAAAAAAAAAAA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4.44444E-6 L -3.33333E-6 -4.44444E-6 C 0.00313 -0.00185 0.00625 -0.00393 0.00951 -0.00532 C 0.01172 -0.00625 0.01406 -0.00625 0.01628 -0.00694 C 0.01758 -0.00741 0.01888 -0.0081 0.02018 -0.00856 C 0.02839 -0.01597 0.02005 -0.00833 0.02682 -0.01551 C 0.02904 -0.01782 0.03138 -0.01991 0.03359 -0.02245 C 0.03828 -0.02731 0.03451 -0.02454 0.03932 -0.02754 C 0.05091 -0.04282 0.04388 -0.03426 0.05859 -0.04977 C 0.06016 -0.05139 0.06341 -0.05486 0.06341 -0.05486 C 0.06536 -0.05949 0.06654 -0.06528 0.06914 -0.06852 C 0.07109 -0.07083 0.07292 -0.07361 0.07487 -0.07546 C 0.07617 -0.07639 0.0776 -0.07731 0.07878 -0.0787 C 0.07982 -0.08009 0.0806 -0.08241 0.08164 -0.08379 C 0.08255 -0.08518 0.08372 -0.08588 0.08451 -0.08727 C 0.08594 -0.08935 0.08698 -0.09213 0.08841 -0.09421 C 0.08997 -0.09653 0.09167 -0.09861 0.09323 -0.10092 C 0.09648 -0.10648 0.09922 -0.11296 0.10286 -0.11805 C 0.11654 -0.13773 0.09961 -0.11296 0.11146 -0.13171 C 0.11302 -0.13426 0.11458 -0.13657 0.11628 -0.13866 C 0.1194 -0.14236 0.12331 -0.14421 0.12591 -0.14884 C 0.13281 -0.16111 0.1263 -0.15092 0.13555 -0.16088 C 0.14115 -0.1669 0.14922 -0.17731 0.15573 -0.1831 C 0.1582 -0.18541 0.16068 -0.18796 0.16341 -0.18981 C 0.16654 -0.19213 0.16979 -0.19305 0.17305 -0.19514 C 0.18164 -0.20046 0.18268 -0.20301 0.19128 -0.20694 C 0.1944 -0.20856 0.19766 -0.20903 0.20091 -0.21041 C 0.22096 -0.21944 0.20143 -0.21134 0.21719 -0.2206 C 0.21979 -0.22222 0.2224 -0.22291 0.22487 -0.22407 C 0.22682 -0.22592 0.22865 -0.22778 0.23073 -0.22916 C 0.23281 -0.23079 0.23516 -0.23148 0.23737 -0.23264 C 0.23932 -0.23379 0.24128 -0.23495 0.24323 -0.23611 C 0.24544 -0.23727 0.24766 -0.23819 0.24987 -0.23958 C 0.25221 -0.24097 0.25443 -0.24305 0.25664 -0.24467 C 0.25859 -0.24583 0.26055 -0.24676 0.26237 -0.24815 C 0.26445 -0.24954 0.26628 -0.25162 0.26823 -0.25324 C 0.27409 -0.25787 0.27253 -0.25532 0.27878 -0.2618 C 0.28073 -0.26389 0.28242 -0.2669 0.28451 -0.26852 C 0.28659 -0.27037 0.28906 -0.2706 0.29128 -0.27199 C 0.29323 -0.27338 0.29505 -0.27546 0.29701 -0.27708 C 0.30326 -0.28217 0.3 -0.27916 0.30573 -0.28217 C 0.30768 -0.28333 0.30951 -0.28472 0.31146 -0.28565 C 0.31654 -0.28819 0.32188 -0.28912 0.32682 -0.29259 C 0.32839 -0.29375 0.32995 -0.29491 0.33164 -0.29583 C 0.33542 -0.29838 0.33945 -0.3 0.34323 -0.30278 C 0.34766 -0.30602 0.35052 -0.30856 0.35573 -0.30972 L 0.36341 -0.31134 C 0.36536 -0.3125 0.36797 -0.31412 0.37005 -0.31481 C 0.37109 -0.31504 0.37201 -0.31481 0.37305 -0.31481 L 0.37201 -0.31805 " pathEditMode="relative" ptsTypes="AAAAAAAAAAAAAAAAAAAAAAAAAAAAAAAAAAAAAAAAAAAAAAAAAA">
                                      <p:cBhvr>
                                        <p:cTn id="2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3 -0.00092 L 0.33229 -0.33889 " pathEditMode="relative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-5.18519E-6 L -3.75E-6 -5.18519E-6 C 0.00052 -0.00533 0.00091 -0.01065 0.00183 -0.01551 C 0.00612 -0.03658 0.00365 -0.01482 0.00573 -0.02917 C 0.00612 -0.03195 0.00625 -0.03496 0.00664 -0.03774 C 0.00795 -0.04607 0.01081 -0.05764 0.01237 -0.06505 C 0.01302 -0.06783 0.01381 -0.07061 0.01433 -0.07362 C 0.01472 -0.07524 0.01485 -0.07709 0.01537 -0.07871 C 0.01589 -0.08056 0.01667 -0.08218 0.01719 -0.0838 C 0.01797 -0.08612 0.01836 -0.08866 0.01914 -0.09075 C 0.01993 -0.0926 0.0211 -0.09422 0.02201 -0.09584 C 0.02591 -0.10973 0.02162 -0.09538 0.02787 -0.11112 C 0.02891 -0.11389 0.02969 -0.1169 0.03073 -0.11968 C 0.03164 -0.12223 0.03269 -0.12431 0.0336 -0.12663 C 0.0349 -0.12987 0.03581 -0.13403 0.03737 -0.13681 L 0.04219 -0.14538 C 0.0461 -0.15926 0.0418 -0.14491 0.04805 -0.16089 C 0.04909 -0.16343 0.05 -0.16644 0.05091 -0.16945 C 0.05131 -0.17107 0.05131 -0.17292 0.05183 -0.17454 C 0.053 -0.17755 0.05456 -0.17987 0.05573 -0.18311 C 0.05886 -0.1919 0.05795 -0.19376 0.06146 -0.20186 C 0.06263 -0.2044 0.0642 -0.20626 0.06537 -0.20857 C 0.06771 -0.21366 0.06914 -0.22014 0.07201 -0.22408 C 0.07487 -0.22778 0.07761 -0.23102 0.07969 -0.23612 C 0.0806 -0.23797 0.08073 -0.24075 0.08164 -0.24283 C 0.08308 -0.24607 0.0849 -0.24839 0.08646 -0.25139 C 0.0875 -0.25348 0.08828 -0.25602 0.08933 -0.25834 C 0.09154 -0.26251 0.09414 -0.26575 0.0961 -0.27014 C 0.09701 -0.27246 0.09805 -0.27477 0.09896 -0.27709 C 0.10078 -0.28149 0.10235 -0.28704 0.10469 -0.29075 C 0.10586 -0.29237 0.10729 -0.29306 0.1086 -0.29422 C 0.11211 -0.30371 0.10873 -0.29607 0.11628 -0.30602 C 0.11758 -0.30788 0.11875 -0.30973 0.12006 -0.31112 C 0.12097 -0.31204 0.12214 -0.31204 0.12305 -0.31297 C 0.13047 -0.31945 0.12149 -0.31366 0.12878 -0.31806 C 0.13256 -0.32477 0.12852 -0.31876 0.1336 -0.32315 C 0.13594 -0.32524 0.13802 -0.32801 0.14024 -0.3301 C 0.1418 -0.33149 0.14349 -0.33218 0.14506 -0.33334 C 0.15222 -0.33913 0.14597 -0.33496 0.15183 -0.33866 C 0.15378 -0.34075 0.15547 -0.34422 0.15756 -0.34538 L 0.16055 -0.347 L 0.15664 -0.347 " pathEditMode="relative" ptsTypes="AAAAAAAAAAAAAAAAAAAAAAAAAAAAAAAAAAAAAAAAAA">
                                      <p:cBhvr>
                                        <p:cTn id="3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6255E-6 9.25926E-6 L -0.00521 -0.24351 " pathEditMode="relative" ptsTypes="AA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875E-6 -2.22222E-6 L 6.875E-6 -2.22222E-6 C 0.00066 -0.00856 0.00131 -0.01712 0.00196 -0.02569 C 0.00222 -0.0287 0.00248 -0.03148 0.003 -0.03425 C 0.00339 -0.0368 0.00417 -0.03888 0.00483 -0.0412 C 0.00522 -0.04398 0.00535 -0.04699 0.00587 -0.04976 C 0.00626 -0.05254 0.00743 -0.05532 0.00769 -0.05833 C 0.00834 -0.06388 0.00821 -0.06967 0.00873 -0.07523 C 0.00912 -0.08101 0.01068 -0.09236 0.01068 -0.09236 C 0.01003 -0.11296 0.00951 -0.13333 0.00873 -0.15393 C 0.00847 -0.15925 0.00678 -0.16828 0.00587 -0.17268 C 0.00535 -0.175 0.00443 -0.17731 0.00391 -0.17962 C 0.00014 -0.19652 0.00391 -0.18333 6.875E-6 -0.20185 C -0.00038 -0.20416 -0.00129 -0.20625 -0.00182 -0.20856 C -0.0026 -0.21203 -0.00312 -0.2155 -0.00377 -0.21898 C -0.00442 -0.22175 -0.0052 -0.22453 -0.00572 -0.22731 C -0.0065 -0.23194 -0.00702 -0.23842 -0.00754 -0.24282 C -0.00821 -0.24745 -0.00911 -0.25185 -0.0095 -0.25648 C -0.00989 -0.25995 -0.00989 -0.26342 -0.01054 -0.26666 C -0.01093 -0.26921 -0.01171 -0.27129 -0.01236 -0.27361 C -0.01405 -0.29074 -0.01249 -0.27708 -0.01523 -0.29398 C -0.01562 -0.29629 -0.01588 -0.29861 -0.01627 -0.30092 C -0.01679 -0.30393 -0.01757 -0.30648 -0.01822 -0.30949 C -0.01848 -0.31111 -0.01874 -0.31296 -0.01913 -0.31458 C -0.01978 -0.31736 -0.02044 -0.32013 -0.02109 -0.32314 C -0.02226 -0.32962 -0.02213 -0.3331 -0.02291 -0.34027 C -0.02538 -0.36064 -0.02486 -0.34675 -0.02486 -0.36574 L -0.02486 -0.36574 " pathEditMode="relative" ptsTypes="AAAAAAAAAAAAAAAAAAAAAAAAAAAA">
                                      <p:cBhvr>
                                        <p:cTn id="4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14394E-6 7.40741E-7 L -0.09965 -0.33796 " pathEditMode="relative" ptsTypes="AA">
                                      <p:cBhvr>
                                        <p:cTn id="4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-4.44444E-6 L -0.25104 0.02107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52" y="1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85137E-6 1.48148E-6 L -0.27302 0.08032 " pathEditMode="relative" ptsTypes="AA">
                                      <p:cBhvr>
                                        <p:cTn id="5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4.07407E-6 L -0.2569 -0.27291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917" y="-135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276 -0.00393 L -0.06276 -0.00393 C -0.06588 -0.00787 -0.06875 -0.0125 -0.072 -0.01574 C -0.08073 -0.02454 -0.08216 -0.02199 -0.0918 -0.02755 C -0.09531 -0.0294 -0.0987 -0.03217 -0.10234 -0.03449 C -0.11016 -0.03935 -0.1181 -0.04375 -0.12604 -0.04838 C -0.12995 -0.05092 -0.13398 -0.05301 -0.13789 -0.05555 C -0.14557 -0.06065 -0.15221 -0.06528 -0.16016 -0.06944 C -0.16367 -0.0713 -0.16732 -0.07222 -0.1707 -0.0743 C -0.17435 -0.07616 -0.17773 -0.07917 -0.18125 -0.08125 C -0.18555 -0.0838 -0.1901 -0.08565 -0.1944 -0.08819 C -0.19883 -0.09097 -0.20312 -0.09491 -0.20755 -0.09768 C -0.21237 -0.10046 -0.21732 -0.10185 -0.222 -0.10463 C -0.23268 -0.11042 -0.2431 -0.11713 -0.25364 -0.12338 C -0.25885 -0.12639 -0.26419 -0.12917 -0.2694 -0.13264 C -0.27513 -0.13657 -0.28073 -0.14097 -0.28659 -0.14444 C -0.29479 -0.14907 -0.30729 -0.15231 -0.31549 -0.15833 C -0.3556 -0.18842 -0.2987 -0.15417 -0.34049 -0.17477 C -0.34414 -0.17662 -0.34739 -0.17963 -0.35104 -0.18171 C -0.35534 -0.18426 -0.35976 -0.18611 -0.36419 -0.18866 C -0.36771 -0.19097 -0.37109 -0.19398 -0.37474 -0.19583 C -0.37851 -0.19792 -0.38268 -0.19815 -0.38659 -0.20046 C -0.39453 -0.20532 -0.40221 -0.21204 -0.41029 -0.2169 L -0.42213 -0.22384 C -0.46237 -0.24653 -0.41159 -0.21667 -0.4457 -0.23796 C -0.45234 -0.2419 -0.46549 -0.24954 -0.46549 -0.24954 C -0.4668 -0.25116 -0.46797 -0.25301 -0.4694 -0.25417 C -0.472 -0.25625 -0.47474 -0.25741 -0.47734 -0.25903 C -0.47864 -0.25972 -0.47995 -0.26065 -0.48125 -0.26134 C -0.48372 -0.2625 -0.49492 -0.26898 -0.49974 -0.2706 C -0.51588 -0.27639 -0.50065 -0.26991 -0.51289 -0.27523 C -0.53841 -0.27315 -0.53724 -0.28727 -0.5444 -0.26597 C -0.54492 -0.26435 -0.54531 -0.26273 -0.5457 -0.26134 L -0.5457 -0.26134 " pathEditMode="relative" ptsTypes="AAAAAAAAAAAAAAAAAAAAAAAAAAAAAAAAAA">
                                      <p:cBhvr>
                                        <p:cTn id="6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08 0.01389 L -0.32865 -0.32176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00" y="-16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 L -0.39609 0.00231 C -0.40065 0.00231 -0.39987 0.00671 -0.40403 0.00926 C -0.40781 0.01157 -0.41198 0.01226 -0.41588 0.01388 C -0.42474 0.01782 -0.41471 0.01412 -0.4237 0.02083 C -0.42539 0.02222 -0.42721 0.02245 -0.42903 0.02338 C -0.4362 0.03287 -0.43268 0.02754 -0.43958 0.03958 C -0.44088 0.04189 -0.44271 0.04375 -0.44349 0.04676 C -0.44518 0.05301 -0.44752 0.05879 -0.4487 0.06551 C -0.45143 0.07986 -0.4483 0.06435 -0.45273 0.08171 C -0.45364 0.08564 -0.45429 0.08958 -0.45534 0.09351 C -0.45651 0.09814 -0.45781 0.10301 -0.45924 0.1074 C -0.46002 0.10995 -0.4612 0.11203 -0.46185 0.11458 C -0.46302 0.11828 -0.4638 0.12222 -0.46458 0.12615 C -0.4651 0.12916 -0.46497 0.13287 -0.46588 0.13564 C -0.46679 0.13842 -0.46849 0.14027 -0.46979 0.14259 C -0.47135 0.15069 -0.47018 0.14791 -0.47239 0.15208 L -0.475 0.15208 " pathEditMode="relative" ptsTypes="AAAAAAAAAAAAAAAAAAA">
                                      <p:cBhvr>
                                        <p:cTn id="7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9" name="Obrázek 128" descr="IMG_006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-401053"/>
            <a:ext cx="12192000" cy="7259053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 rot="6240000" flipV="1">
            <a:off x="7458614" y="8559771"/>
            <a:ext cx="1346929" cy="55940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2191565" y="-1169045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34" name="Skupina 33"/>
          <p:cNvGrpSpPr/>
          <p:nvPr/>
        </p:nvGrpSpPr>
        <p:grpSpPr>
          <a:xfrm>
            <a:off x="4633057" y="3993884"/>
            <a:ext cx="609600" cy="499872"/>
            <a:chOff x="1205806" y="1700236"/>
            <a:chExt cx="609600" cy="499872"/>
          </a:xfrm>
        </p:grpSpPr>
        <p:sp>
          <p:nvSpPr>
            <p:cNvPr id="6" name="Ovál 5"/>
            <p:cNvSpPr/>
            <p:nvPr/>
          </p:nvSpPr>
          <p:spPr>
            <a:xfrm>
              <a:off x="1205806" y="1700236"/>
              <a:ext cx="609600" cy="499872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1402810" y="2011486"/>
              <a:ext cx="141582" cy="158496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1510606" y="1849217"/>
              <a:ext cx="141582" cy="158496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>
              <a:off x="1310427" y="1851346"/>
              <a:ext cx="141582" cy="158496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994754" y="4821022"/>
            <a:ext cx="609600" cy="499872"/>
            <a:chOff x="4815840" y="5808382"/>
            <a:chExt cx="609600" cy="499872"/>
          </a:xfrm>
        </p:grpSpPr>
        <p:sp>
          <p:nvSpPr>
            <p:cNvPr id="18" name="Ovál 17"/>
            <p:cNvSpPr/>
            <p:nvPr/>
          </p:nvSpPr>
          <p:spPr>
            <a:xfrm>
              <a:off x="4815840" y="5808382"/>
              <a:ext cx="609600" cy="49987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5099411" y="6063308"/>
              <a:ext cx="141582" cy="158496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>
              <a:off x="5208087" y="5899822"/>
              <a:ext cx="141582" cy="158496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4990734" y="5886933"/>
              <a:ext cx="141582" cy="158496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2355967" y="2632183"/>
            <a:ext cx="609600" cy="499872"/>
            <a:chOff x="1863144" y="3353149"/>
            <a:chExt cx="609600" cy="499872"/>
          </a:xfrm>
        </p:grpSpPr>
        <p:sp>
          <p:nvSpPr>
            <p:cNvPr id="12" name="Ovál 11"/>
            <p:cNvSpPr/>
            <p:nvPr/>
          </p:nvSpPr>
          <p:spPr>
            <a:xfrm>
              <a:off x="1863144" y="3353149"/>
              <a:ext cx="609600" cy="499872"/>
            </a:xfrm>
            <a:prstGeom prst="ellipse">
              <a:avLst/>
            </a:prstGeom>
            <a:solidFill>
              <a:srgbClr val="0070C0"/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vál 28"/>
            <p:cNvSpPr/>
            <p:nvPr/>
          </p:nvSpPr>
          <p:spPr>
            <a:xfrm>
              <a:off x="2097153" y="3642709"/>
              <a:ext cx="141582" cy="158496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2167944" y="3432397"/>
              <a:ext cx="141582" cy="158496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vál 30"/>
            <p:cNvSpPr/>
            <p:nvPr/>
          </p:nvSpPr>
          <p:spPr>
            <a:xfrm>
              <a:off x="1911225" y="3444589"/>
              <a:ext cx="141582" cy="158496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0" name="Skupina 69"/>
          <p:cNvGrpSpPr/>
          <p:nvPr/>
        </p:nvGrpSpPr>
        <p:grpSpPr>
          <a:xfrm>
            <a:off x="3892554" y="4983534"/>
            <a:ext cx="609600" cy="499872"/>
            <a:chOff x="2854560" y="4352878"/>
            <a:chExt cx="609600" cy="499872"/>
          </a:xfrm>
        </p:grpSpPr>
        <p:sp>
          <p:nvSpPr>
            <p:cNvPr id="9" name="Ovál 8"/>
            <p:cNvSpPr/>
            <p:nvPr/>
          </p:nvSpPr>
          <p:spPr>
            <a:xfrm>
              <a:off x="2854560" y="4352878"/>
              <a:ext cx="609600" cy="499872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Ovál 55"/>
            <p:cNvSpPr/>
            <p:nvPr/>
          </p:nvSpPr>
          <p:spPr>
            <a:xfrm>
              <a:off x="3204903" y="4609578"/>
              <a:ext cx="144000" cy="144000"/>
            </a:xfrm>
            <a:prstGeom prst="ellipse">
              <a:avLst/>
            </a:prstGeom>
            <a:solidFill>
              <a:srgbClr val="0070C0"/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Ovál 56"/>
            <p:cNvSpPr/>
            <p:nvPr/>
          </p:nvSpPr>
          <p:spPr>
            <a:xfrm>
              <a:off x="2975751" y="4494814"/>
              <a:ext cx="144000" cy="144000"/>
            </a:xfrm>
            <a:prstGeom prst="ellipse">
              <a:avLst/>
            </a:prstGeom>
            <a:solidFill>
              <a:srgbClr val="0070C0"/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3215551" y="2924187"/>
            <a:ext cx="609600" cy="499872"/>
            <a:chOff x="149052" y="2308900"/>
            <a:chExt cx="609600" cy="499872"/>
          </a:xfrm>
        </p:grpSpPr>
        <p:sp>
          <p:nvSpPr>
            <p:cNvPr id="14" name="Ovál 13"/>
            <p:cNvSpPr/>
            <p:nvPr/>
          </p:nvSpPr>
          <p:spPr>
            <a:xfrm>
              <a:off x="149052" y="2308900"/>
              <a:ext cx="609600" cy="499872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vál 57"/>
            <p:cNvSpPr/>
            <p:nvPr/>
          </p:nvSpPr>
          <p:spPr>
            <a:xfrm>
              <a:off x="545427" y="2558836"/>
              <a:ext cx="108000" cy="108000"/>
            </a:xfrm>
            <a:prstGeom prst="ellipse">
              <a:avLst/>
            </a:prstGeom>
            <a:solidFill>
              <a:srgbClr val="0070C0"/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Ovál 58"/>
            <p:cNvSpPr/>
            <p:nvPr/>
          </p:nvSpPr>
          <p:spPr>
            <a:xfrm>
              <a:off x="302316" y="2430339"/>
              <a:ext cx="108000" cy="108000"/>
            </a:xfrm>
            <a:prstGeom prst="ellipse">
              <a:avLst/>
            </a:prstGeom>
            <a:solidFill>
              <a:srgbClr val="0070C0"/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9" name="Skupina 78"/>
          <p:cNvGrpSpPr/>
          <p:nvPr/>
        </p:nvGrpSpPr>
        <p:grpSpPr>
          <a:xfrm>
            <a:off x="5260309" y="5302377"/>
            <a:ext cx="609600" cy="499872"/>
            <a:chOff x="8740462" y="4534136"/>
            <a:chExt cx="609600" cy="499872"/>
          </a:xfrm>
        </p:grpSpPr>
        <p:sp>
          <p:nvSpPr>
            <p:cNvPr id="13" name="Ovál 12"/>
            <p:cNvSpPr/>
            <p:nvPr/>
          </p:nvSpPr>
          <p:spPr>
            <a:xfrm>
              <a:off x="8740462" y="4534136"/>
              <a:ext cx="609600" cy="499872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0" name="Ovál 49"/>
            <p:cNvSpPr/>
            <p:nvPr/>
          </p:nvSpPr>
          <p:spPr>
            <a:xfrm>
              <a:off x="9146956" y="4638971"/>
              <a:ext cx="144000" cy="144000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vál 50"/>
            <p:cNvSpPr/>
            <p:nvPr/>
          </p:nvSpPr>
          <p:spPr>
            <a:xfrm>
              <a:off x="8901262" y="4670742"/>
              <a:ext cx="144000" cy="144000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Ovál 60"/>
            <p:cNvSpPr/>
            <p:nvPr/>
          </p:nvSpPr>
          <p:spPr>
            <a:xfrm>
              <a:off x="9029907" y="4815806"/>
              <a:ext cx="144000" cy="144000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7" name="Skupina 76"/>
          <p:cNvGrpSpPr/>
          <p:nvPr/>
        </p:nvGrpSpPr>
        <p:grpSpPr>
          <a:xfrm>
            <a:off x="2585426" y="5071882"/>
            <a:ext cx="609600" cy="499872"/>
            <a:chOff x="7130172" y="4035466"/>
            <a:chExt cx="609600" cy="499872"/>
          </a:xfrm>
        </p:grpSpPr>
        <p:sp>
          <p:nvSpPr>
            <p:cNvPr id="20" name="Ovál 19"/>
            <p:cNvSpPr/>
            <p:nvPr/>
          </p:nvSpPr>
          <p:spPr>
            <a:xfrm>
              <a:off x="7130172" y="4035466"/>
              <a:ext cx="609600" cy="49987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6" name="Skupina 75"/>
            <p:cNvGrpSpPr/>
            <p:nvPr/>
          </p:nvGrpSpPr>
          <p:grpSpPr>
            <a:xfrm>
              <a:off x="7277785" y="4127656"/>
              <a:ext cx="314373" cy="222960"/>
              <a:chOff x="7290972" y="4161550"/>
              <a:chExt cx="314373" cy="222960"/>
            </a:xfrm>
          </p:grpSpPr>
          <p:sp>
            <p:nvSpPr>
              <p:cNvPr id="52" name="Ovál 51"/>
              <p:cNvSpPr/>
              <p:nvPr/>
            </p:nvSpPr>
            <p:spPr>
              <a:xfrm>
                <a:off x="7290972" y="4240510"/>
                <a:ext cx="144000" cy="144000"/>
              </a:xfrm>
              <a:prstGeom prst="ellipse">
                <a:avLst/>
              </a:prstGeom>
              <a:scene3d>
                <a:camera prst="orthographicFront"/>
                <a:lightRig rig="threePt" dir="t"/>
              </a:scene3d>
              <a:sp3d>
                <a:bevelT prst="angle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3" name="Ovál 62"/>
              <p:cNvSpPr/>
              <p:nvPr/>
            </p:nvSpPr>
            <p:spPr>
              <a:xfrm>
                <a:off x="7461345" y="4161550"/>
                <a:ext cx="144000" cy="144000"/>
              </a:xfrm>
              <a:prstGeom prst="ellipse">
                <a:avLst/>
              </a:prstGeom>
              <a:scene3d>
                <a:camera prst="orthographicFront"/>
                <a:lightRig rig="threePt" dir="t"/>
              </a:scene3d>
              <a:sp3d>
                <a:bevelT prst="angle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73" name="Skupina 72"/>
          <p:cNvGrpSpPr/>
          <p:nvPr/>
        </p:nvGrpSpPr>
        <p:grpSpPr>
          <a:xfrm>
            <a:off x="7564924" y="2196685"/>
            <a:ext cx="609600" cy="499872"/>
            <a:chOff x="6179284" y="1653228"/>
            <a:chExt cx="609600" cy="499872"/>
          </a:xfrm>
        </p:grpSpPr>
        <p:sp>
          <p:nvSpPr>
            <p:cNvPr id="11" name="Ovál 10"/>
            <p:cNvSpPr/>
            <p:nvPr/>
          </p:nvSpPr>
          <p:spPr>
            <a:xfrm>
              <a:off x="6179284" y="1653228"/>
              <a:ext cx="609600" cy="499872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2" name="Skupina 71"/>
            <p:cNvGrpSpPr/>
            <p:nvPr/>
          </p:nvGrpSpPr>
          <p:grpSpPr>
            <a:xfrm>
              <a:off x="6368689" y="1817851"/>
              <a:ext cx="340800" cy="221694"/>
              <a:chOff x="6376084" y="1803937"/>
              <a:chExt cx="340800" cy="221694"/>
            </a:xfrm>
          </p:grpSpPr>
          <p:sp>
            <p:nvSpPr>
              <p:cNvPr id="55" name="Ovál 54"/>
              <p:cNvSpPr/>
              <p:nvPr/>
            </p:nvSpPr>
            <p:spPr>
              <a:xfrm>
                <a:off x="6376084" y="1803937"/>
                <a:ext cx="144000" cy="144000"/>
              </a:xfrm>
              <a:prstGeom prst="ellipse">
                <a:avLst/>
              </a:prstGeom>
              <a:solidFill>
                <a:srgbClr val="0070C0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5" name="Ovál 64"/>
              <p:cNvSpPr/>
              <p:nvPr/>
            </p:nvSpPr>
            <p:spPr>
              <a:xfrm>
                <a:off x="6572884" y="1881631"/>
                <a:ext cx="144000" cy="144000"/>
              </a:xfrm>
              <a:prstGeom prst="ellipse">
                <a:avLst/>
              </a:prstGeom>
              <a:solidFill>
                <a:srgbClr val="0070C0"/>
              </a:solidFill>
              <a:scene3d>
                <a:camera prst="orthographicFront"/>
                <a:lightRig rig="threePt" dir="t"/>
              </a:scene3d>
              <a:sp3d>
                <a:bevelT prst="angle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78" name="Skupina 77"/>
          <p:cNvGrpSpPr/>
          <p:nvPr/>
        </p:nvGrpSpPr>
        <p:grpSpPr>
          <a:xfrm>
            <a:off x="299776" y="3884280"/>
            <a:ext cx="609600" cy="499872"/>
            <a:chOff x="2738478" y="5900928"/>
            <a:chExt cx="609600" cy="499872"/>
          </a:xfrm>
        </p:grpSpPr>
        <p:sp>
          <p:nvSpPr>
            <p:cNvPr id="21" name="Ovál 20"/>
            <p:cNvSpPr/>
            <p:nvPr/>
          </p:nvSpPr>
          <p:spPr>
            <a:xfrm>
              <a:off x="2738478" y="5900928"/>
              <a:ext cx="609600" cy="499872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Ovál 66"/>
            <p:cNvSpPr/>
            <p:nvPr/>
          </p:nvSpPr>
          <p:spPr>
            <a:xfrm>
              <a:off x="2973380" y="5972928"/>
              <a:ext cx="144000" cy="144000"/>
            </a:xfrm>
            <a:prstGeom prst="ellipse">
              <a:avLst/>
            </a:prstGeom>
            <a:solidFill>
              <a:srgbClr val="0070C0"/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Ovál 67"/>
            <p:cNvSpPr/>
            <p:nvPr/>
          </p:nvSpPr>
          <p:spPr>
            <a:xfrm>
              <a:off x="2965978" y="6150864"/>
              <a:ext cx="144000" cy="144000"/>
            </a:xfrm>
            <a:prstGeom prst="ellipse">
              <a:avLst/>
            </a:prstGeom>
            <a:solidFill>
              <a:srgbClr val="0070C0"/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0" name="Skupina 79"/>
          <p:cNvGrpSpPr/>
          <p:nvPr/>
        </p:nvGrpSpPr>
        <p:grpSpPr>
          <a:xfrm>
            <a:off x="5627302" y="2671807"/>
            <a:ext cx="609600" cy="499872"/>
            <a:chOff x="10745961" y="1950172"/>
            <a:chExt cx="609600" cy="499872"/>
          </a:xfrm>
        </p:grpSpPr>
        <p:sp>
          <p:nvSpPr>
            <p:cNvPr id="7" name="Ovál 6"/>
            <p:cNvSpPr/>
            <p:nvPr/>
          </p:nvSpPr>
          <p:spPr>
            <a:xfrm>
              <a:off x="10745961" y="1950172"/>
              <a:ext cx="609600" cy="499872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vál 52"/>
            <p:cNvSpPr/>
            <p:nvPr/>
          </p:nvSpPr>
          <p:spPr>
            <a:xfrm>
              <a:off x="10906267" y="2085292"/>
              <a:ext cx="144000" cy="144000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Ovál 61"/>
            <p:cNvSpPr/>
            <p:nvPr/>
          </p:nvSpPr>
          <p:spPr>
            <a:xfrm>
              <a:off x="10978267" y="2292470"/>
              <a:ext cx="144000" cy="144000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Ovál 73"/>
            <p:cNvSpPr/>
            <p:nvPr/>
          </p:nvSpPr>
          <p:spPr>
            <a:xfrm>
              <a:off x="11120505" y="2129614"/>
              <a:ext cx="144000" cy="144000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1" name="Skupina 80"/>
          <p:cNvGrpSpPr/>
          <p:nvPr/>
        </p:nvGrpSpPr>
        <p:grpSpPr>
          <a:xfrm>
            <a:off x="1949344" y="6048350"/>
            <a:ext cx="609600" cy="499872"/>
            <a:chOff x="368044" y="5547738"/>
            <a:chExt cx="609600" cy="499872"/>
          </a:xfrm>
        </p:grpSpPr>
        <p:sp>
          <p:nvSpPr>
            <p:cNvPr id="19" name="Ovál 18"/>
            <p:cNvSpPr/>
            <p:nvPr/>
          </p:nvSpPr>
          <p:spPr>
            <a:xfrm>
              <a:off x="368044" y="5547738"/>
              <a:ext cx="609600" cy="499872"/>
            </a:xfrm>
            <a:prstGeom prst="ellipse">
              <a:avLst/>
            </a:prstGeom>
            <a:solidFill>
              <a:srgbClr val="0070C0"/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Ovál 53"/>
            <p:cNvSpPr/>
            <p:nvPr/>
          </p:nvSpPr>
          <p:spPr>
            <a:xfrm>
              <a:off x="733838" y="5770889"/>
              <a:ext cx="144000" cy="144000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Ovál 74"/>
            <p:cNvSpPr/>
            <p:nvPr/>
          </p:nvSpPr>
          <p:spPr>
            <a:xfrm>
              <a:off x="459006" y="5683701"/>
              <a:ext cx="144000" cy="144000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5" name="Skupina 84"/>
          <p:cNvGrpSpPr/>
          <p:nvPr/>
        </p:nvGrpSpPr>
        <p:grpSpPr>
          <a:xfrm>
            <a:off x="6713315" y="2598685"/>
            <a:ext cx="609600" cy="499872"/>
            <a:chOff x="8829805" y="2297032"/>
            <a:chExt cx="609600" cy="499872"/>
          </a:xfrm>
        </p:grpSpPr>
        <p:sp>
          <p:nvSpPr>
            <p:cNvPr id="5" name="Ovál 4"/>
            <p:cNvSpPr/>
            <p:nvPr/>
          </p:nvSpPr>
          <p:spPr>
            <a:xfrm>
              <a:off x="8829805" y="2297032"/>
              <a:ext cx="609600" cy="499872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" name="Ovál 81"/>
            <p:cNvSpPr/>
            <p:nvPr/>
          </p:nvSpPr>
          <p:spPr>
            <a:xfrm>
              <a:off x="9049045" y="2593597"/>
              <a:ext cx="144000" cy="144000"/>
            </a:xfrm>
            <a:prstGeom prst="ellipse">
              <a:avLst/>
            </a:prstGeom>
            <a:solidFill>
              <a:srgbClr val="FF0000"/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Ovál 82"/>
            <p:cNvSpPr/>
            <p:nvPr/>
          </p:nvSpPr>
          <p:spPr>
            <a:xfrm>
              <a:off x="9001429" y="2401684"/>
              <a:ext cx="144000" cy="144000"/>
            </a:xfrm>
            <a:prstGeom prst="ellipse">
              <a:avLst/>
            </a:prstGeom>
            <a:solidFill>
              <a:srgbClr val="FF0000"/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Ovál 83"/>
            <p:cNvSpPr/>
            <p:nvPr/>
          </p:nvSpPr>
          <p:spPr>
            <a:xfrm>
              <a:off x="9175850" y="2429614"/>
              <a:ext cx="144000" cy="144000"/>
            </a:xfrm>
            <a:prstGeom prst="ellipse">
              <a:avLst/>
            </a:prstGeom>
            <a:solidFill>
              <a:srgbClr val="FF0000"/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6" name="Skupina 85"/>
          <p:cNvGrpSpPr/>
          <p:nvPr/>
        </p:nvGrpSpPr>
        <p:grpSpPr>
          <a:xfrm>
            <a:off x="8607164" y="4620364"/>
            <a:ext cx="609600" cy="499872"/>
            <a:chOff x="8829805" y="2297032"/>
            <a:chExt cx="609600" cy="499872"/>
          </a:xfrm>
        </p:grpSpPr>
        <p:sp>
          <p:nvSpPr>
            <p:cNvPr id="87" name="Ovál 86"/>
            <p:cNvSpPr/>
            <p:nvPr/>
          </p:nvSpPr>
          <p:spPr>
            <a:xfrm>
              <a:off x="8829805" y="2297032"/>
              <a:ext cx="609600" cy="499872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Ovál 87"/>
            <p:cNvSpPr/>
            <p:nvPr/>
          </p:nvSpPr>
          <p:spPr>
            <a:xfrm>
              <a:off x="9049045" y="2593597"/>
              <a:ext cx="144000" cy="144000"/>
            </a:xfrm>
            <a:prstGeom prst="ellipse">
              <a:avLst/>
            </a:prstGeom>
            <a:solidFill>
              <a:srgbClr val="FF0000"/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Ovál 88"/>
            <p:cNvSpPr/>
            <p:nvPr/>
          </p:nvSpPr>
          <p:spPr>
            <a:xfrm>
              <a:off x="9001429" y="2401684"/>
              <a:ext cx="144000" cy="144000"/>
            </a:xfrm>
            <a:prstGeom prst="ellipse">
              <a:avLst/>
            </a:prstGeom>
            <a:solidFill>
              <a:srgbClr val="FF0000"/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Ovál 89"/>
            <p:cNvSpPr/>
            <p:nvPr/>
          </p:nvSpPr>
          <p:spPr>
            <a:xfrm>
              <a:off x="9175850" y="2429614"/>
              <a:ext cx="144000" cy="144000"/>
            </a:xfrm>
            <a:prstGeom prst="ellipse">
              <a:avLst/>
            </a:prstGeom>
            <a:solidFill>
              <a:srgbClr val="FF0000"/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1" name="Skupina 90"/>
          <p:cNvGrpSpPr/>
          <p:nvPr/>
        </p:nvGrpSpPr>
        <p:grpSpPr>
          <a:xfrm>
            <a:off x="8512886" y="3341450"/>
            <a:ext cx="609600" cy="499872"/>
            <a:chOff x="8829805" y="2297032"/>
            <a:chExt cx="609600" cy="499872"/>
          </a:xfrm>
        </p:grpSpPr>
        <p:sp>
          <p:nvSpPr>
            <p:cNvPr id="92" name="Ovál 91"/>
            <p:cNvSpPr/>
            <p:nvPr/>
          </p:nvSpPr>
          <p:spPr>
            <a:xfrm>
              <a:off x="8829805" y="2297032"/>
              <a:ext cx="609600" cy="499872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Ovál 92"/>
            <p:cNvSpPr/>
            <p:nvPr/>
          </p:nvSpPr>
          <p:spPr>
            <a:xfrm>
              <a:off x="9049045" y="2593597"/>
              <a:ext cx="144000" cy="144000"/>
            </a:xfrm>
            <a:prstGeom prst="ellipse">
              <a:avLst/>
            </a:prstGeom>
            <a:solidFill>
              <a:srgbClr val="FF0000"/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Ovál 93"/>
            <p:cNvSpPr/>
            <p:nvPr/>
          </p:nvSpPr>
          <p:spPr>
            <a:xfrm>
              <a:off x="9001429" y="2401684"/>
              <a:ext cx="144000" cy="144000"/>
            </a:xfrm>
            <a:prstGeom prst="ellipse">
              <a:avLst/>
            </a:prstGeom>
            <a:solidFill>
              <a:srgbClr val="FF0000"/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Ovál 94"/>
            <p:cNvSpPr/>
            <p:nvPr/>
          </p:nvSpPr>
          <p:spPr>
            <a:xfrm>
              <a:off x="9175850" y="2429614"/>
              <a:ext cx="144000" cy="144000"/>
            </a:xfrm>
            <a:prstGeom prst="ellipse">
              <a:avLst/>
            </a:prstGeom>
            <a:solidFill>
              <a:srgbClr val="FF0000"/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6" name="Skupina 95"/>
          <p:cNvGrpSpPr/>
          <p:nvPr/>
        </p:nvGrpSpPr>
        <p:grpSpPr>
          <a:xfrm>
            <a:off x="7635906" y="4887362"/>
            <a:ext cx="609600" cy="499872"/>
            <a:chOff x="7130172" y="4035466"/>
            <a:chExt cx="609600" cy="499872"/>
          </a:xfrm>
        </p:grpSpPr>
        <p:sp>
          <p:nvSpPr>
            <p:cNvPr id="97" name="Ovál 96"/>
            <p:cNvSpPr/>
            <p:nvPr/>
          </p:nvSpPr>
          <p:spPr>
            <a:xfrm>
              <a:off x="7130172" y="4035466"/>
              <a:ext cx="609600" cy="49987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98" name="Skupina 97"/>
            <p:cNvGrpSpPr/>
            <p:nvPr/>
          </p:nvGrpSpPr>
          <p:grpSpPr>
            <a:xfrm>
              <a:off x="7277785" y="4127656"/>
              <a:ext cx="314373" cy="222960"/>
              <a:chOff x="7290972" y="4161550"/>
              <a:chExt cx="314373" cy="222960"/>
            </a:xfrm>
          </p:grpSpPr>
          <p:sp>
            <p:nvSpPr>
              <p:cNvPr id="99" name="Ovál 98"/>
              <p:cNvSpPr/>
              <p:nvPr/>
            </p:nvSpPr>
            <p:spPr>
              <a:xfrm>
                <a:off x="7290972" y="4240510"/>
                <a:ext cx="144000" cy="144000"/>
              </a:xfrm>
              <a:prstGeom prst="ellipse">
                <a:avLst/>
              </a:prstGeom>
              <a:scene3d>
                <a:camera prst="orthographicFront"/>
                <a:lightRig rig="threePt" dir="t"/>
              </a:scene3d>
              <a:sp3d>
                <a:bevelT prst="angle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0" name="Ovál 99"/>
              <p:cNvSpPr/>
              <p:nvPr/>
            </p:nvSpPr>
            <p:spPr>
              <a:xfrm>
                <a:off x="7461345" y="4161550"/>
                <a:ext cx="144000" cy="144000"/>
              </a:xfrm>
              <a:prstGeom prst="ellipse">
                <a:avLst/>
              </a:prstGeom>
              <a:scene3d>
                <a:camera prst="orthographicFront"/>
                <a:lightRig rig="threePt" dir="t"/>
              </a:scene3d>
              <a:sp3d>
                <a:bevelT prst="angle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01" name="Skupina 100"/>
          <p:cNvGrpSpPr/>
          <p:nvPr/>
        </p:nvGrpSpPr>
        <p:grpSpPr>
          <a:xfrm>
            <a:off x="6835374" y="5704857"/>
            <a:ext cx="609600" cy="499872"/>
            <a:chOff x="7130172" y="4035466"/>
            <a:chExt cx="609600" cy="499872"/>
          </a:xfrm>
        </p:grpSpPr>
        <p:sp>
          <p:nvSpPr>
            <p:cNvPr id="102" name="Ovál 101"/>
            <p:cNvSpPr/>
            <p:nvPr/>
          </p:nvSpPr>
          <p:spPr>
            <a:xfrm>
              <a:off x="7130172" y="4035466"/>
              <a:ext cx="609600" cy="49987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03" name="Skupina 102"/>
            <p:cNvGrpSpPr/>
            <p:nvPr/>
          </p:nvGrpSpPr>
          <p:grpSpPr>
            <a:xfrm>
              <a:off x="7277785" y="4127656"/>
              <a:ext cx="314373" cy="222960"/>
              <a:chOff x="7290972" y="4161550"/>
              <a:chExt cx="314373" cy="222960"/>
            </a:xfrm>
          </p:grpSpPr>
          <p:sp>
            <p:nvSpPr>
              <p:cNvPr id="104" name="Ovál 103"/>
              <p:cNvSpPr/>
              <p:nvPr/>
            </p:nvSpPr>
            <p:spPr>
              <a:xfrm>
                <a:off x="7290972" y="4240510"/>
                <a:ext cx="144000" cy="144000"/>
              </a:xfrm>
              <a:prstGeom prst="ellipse">
                <a:avLst/>
              </a:prstGeom>
              <a:scene3d>
                <a:camera prst="orthographicFront"/>
                <a:lightRig rig="threePt" dir="t"/>
              </a:scene3d>
              <a:sp3d>
                <a:bevelT prst="angle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5" name="Ovál 104"/>
              <p:cNvSpPr/>
              <p:nvPr/>
            </p:nvSpPr>
            <p:spPr>
              <a:xfrm>
                <a:off x="7461345" y="4161550"/>
                <a:ext cx="144000" cy="144000"/>
              </a:xfrm>
              <a:prstGeom prst="ellipse">
                <a:avLst/>
              </a:prstGeom>
              <a:scene3d>
                <a:camera prst="orthographicFront"/>
                <a:lightRig rig="threePt" dir="t"/>
              </a:scene3d>
              <a:sp3d>
                <a:bevelT prst="angle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06" name="Skupina 105"/>
          <p:cNvGrpSpPr/>
          <p:nvPr/>
        </p:nvGrpSpPr>
        <p:grpSpPr>
          <a:xfrm>
            <a:off x="965182" y="2569781"/>
            <a:ext cx="609600" cy="499872"/>
            <a:chOff x="4815840" y="5808382"/>
            <a:chExt cx="609600" cy="499872"/>
          </a:xfrm>
        </p:grpSpPr>
        <p:sp>
          <p:nvSpPr>
            <p:cNvPr id="107" name="Ovál 106"/>
            <p:cNvSpPr/>
            <p:nvPr/>
          </p:nvSpPr>
          <p:spPr>
            <a:xfrm>
              <a:off x="4815840" y="5808382"/>
              <a:ext cx="609600" cy="49987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8" name="Ovál 107"/>
            <p:cNvSpPr/>
            <p:nvPr/>
          </p:nvSpPr>
          <p:spPr>
            <a:xfrm>
              <a:off x="5099411" y="6063308"/>
              <a:ext cx="141582" cy="158496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9" name="Ovál 108"/>
            <p:cNvSpPr/>
            <p:nvPr/>
          </p:nvSpPr>
          <p:spPr>
            <a:xfrm>
              <a:off x="5208087" y="5899822"/>
              <a:ext cx="141582" cy="158496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0" name="Ovál 109"/>
            <p:cNvSpPr/>
            <p:nvPr/>
          </p:nvSpPr>
          <p:spPr>
            <a:xfrm>
              <a:off x="4990734" y="5886933"/>
              <a:ext cx="141582" cy="158496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1" name="Skupina 110"/>
          <p:cNvGrpSpPr/>
          <p:nvPr/>
        </p:nvGrpSpPr>
        <p:grpSpPr>
          <a:xfrm>
            <a:off x="8491866" y="2030314"/>
            <a:ext cx="609600" cy="499872"/>
            <a:chOff x="4815840" y="5808382"/>
            <a:chExt cx="609600" cy="499872"/>
          </a:xfrm>
        </p:grpSpPr>
        <p:sp>
          <p:nvSpPr>
            <p:cNvPr id="112" name="Ovál 111"/>
            <p:cNvSpPr/>
            <p:nvPr/>
          </p:nvSpPr>
          <p:spPr>
            <a:xfrm>
              <a:off x="4815840" y="5808382"/>
              <a:ext cx="609600" cy="49987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3" name="Ovál 112"/>
            <p:cNvSpPr/>
            <p:nvPr/>
          </p:nvSpPr>
          <p:spPr>
            <a:xfrm>
              <a:off x="5099411" y="6063308"/>
              <a:ext cx="141582" cy="158496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4" name="Ovál 113"/>
            <p:cNvSpPr/>
            <p:nvPr/>
          </p:nvSpPr>
          <p:spPr>
            <a:xfrm>
              <a:off x="5208087" y="5899822"/>
              <a:ext cx="141582" cy="158496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5" name="Ovál 114"/>
            <p:cNvSpPr/>
            <p:nvPr/>
          </p:nvSpPr>
          <p:spPr>
            <a:xfrm>
              <a:off x="4990734" y="5886933"/>
              <a:ext cx="141582" cy="158496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6" name="Skupina 115"/>
          <p:cNvGrpSpPr/>
          <p:nvPr/>
        </p:nvGrpSpPr>
        <p:grpSpPr>
          <a:xfrm>
            <a:off x="4309056" y="2724560"/>
            <a:ext cx="609600" cy="499872"/>
            <a:chOff x="4815840" y="5808382"/>
            <a:chExt cx="609600" cy="499872"/>
          </a:xfrm>
        </p:grpSpPr>
        <p:sp>
          <p:nvSpPr>
            <p:cNvPr id="117" name="Ovál 116"/>
            <p:cNvSpPr/>
            <p:nvPr/>
          </p:nvSpPr>
          <p:spPr>
            <a:xfrm>
              <a:off x="4815840" y="5808382"/>
              <a:ext cx="609600" cy="499872"/>
            </a:xfrm>
            <a:prstGeom prst="ellips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8" name="Ovál 117"/>
            <p:cNvSpPr/>
            <p:nvPr/>
          </p:nvSpPr>
          <p:spPr>
            <a:xfrm>
              <a:off x="5099411" y="6063308"/>
              <a:ext cx="141582" cy="158496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9" name="Ovál 118"/>
            <p:cNvSpPr/>
            <p:nvPr/>
          </p:nvSpPr>
          <p:spPr>
            <a:xfrm>
              <a:off x="5208087" y="5899822"/>
              <a:ext cx="141582" cy="158496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0" name="Ovál 119"/>
            <p:cNvSpPr/>
            <p:nvPr/>
          </p:nvSpPr>
          <p:spPr>
            <a:xfrm>
              <a:off x="4990734" y="5886933"/>
              <a:ext cx="141582" cy="158496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1" name="Skupina 120"/>
          <p:cNvGrpSpPr/>
          <p:nvPr/>
        </p:nvGrpSpPr>
        <p:grpSpPr>
          <a:xfrm>
            <a:off x="3451153" y="6078813"/>
            <a:ext cx="609600" cy="499872"/>
            <a:chOff x="2738478" y="5900928"/>
            <a:chExt cx="609600" cy="499872"/>
          </a:xfrm>
        </p:grpSpPr>
        <p:sp>
          <p:nvSpPr>
            <p:cNvPr id="122" name="Ovál 121"/>
            <p:cNvSpPr/>
            <p:nvPr/>
          </p:nvSpPr>
          <p:spPr>
            <a:xfrm>
              <a:off x="2738478" y="5900928"/>
              <a:ext cx="609600" cy="499872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3" name="Ovál 122"/>
            <p:cNvSpPr/>
            <p:nvPr/>
          </p:nvSpPr>
          <p:spPr>
            <a:xfrm>
              <a:off x="2973380" y="5972928"/>
              <a:ext cx="144000" cy="144000"/>
            </a:xfrm>
            <a:prstGeom prst="ellipse">
              <a:avLst/>
            </a:prstGeom>
            <a:solidFill>
              <a:srgbClr val="0070C0"/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4" name="Ovál 123"/>
            <p:cNvSpPr/>
            <p:nvPr/>
          </p:nvSpPr>
          <p:spPr>
            <a:xfrm>
              <a:off x="2965978" y="6150864"/>
              <a:ext cx="144000" cy="144000"/>
            </a:xfrm>
            <a:prstGeom prst="ellipse">
              <a:avLst/>
            </a:prstGeom>
            <a:solidFill>
              <a:srgbClr val="0070C0"/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5" name="Skupina 124"/>
          <p:cNvGrpSpPr/>
          <p:nvPr/>
        </p:nvGrpSpPr>
        <p:grpSpPr>
          <a:xfrm>
            <a:off x="3776245" y="3818202"/>
            <a:ext cx="609600" cy="499872"/>
            <a:chOff x="2738478" y="5900928"/>
            <a:chExt cx="609600" cy="499872"/>
          </a:xfrm>
        </p:grpSpPr>
        <p:sp>
          <p:nvSpPr>
            <p:cNvPr id="126" name="Ovál 125"/>
            <p:cNvSpPr/>
            <p:nvPr/>
          </p:nvSpPr>
          <p:spPr>
            <a:xfrm>
              <a:off x="2738478" y="5900928"/>
              <a:ext cx="609600" cy="499872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7" name="Ovál 126"/>
            <p:cNvSpPr/>
            <p:nvPr/>
          </p:nvSpPr>
          <p:spPr>
            <a:xfrm>
              <a:off x="2973380" y="5972928"/>
              <a:ext cx="144000" cy="144000"/>
            </a:xfrm>
            <a:prstGeom prst="ellipse">
              <a:avLst/>
            </a:prstGeom>
            <a:solidFill>
              <a:srgbClr val="0070C0"/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8" name="Ovál 127"/>
            <p:cNvSpPr/>
            <p:nvPr/>
          </p:nvSpPr>
          <p:spPr>
            <a:xfrm>
              <a:off x="2965978" y="6150864"/>
              <a:ext cx="144000" cy="144000"/>
            </a:xfrm>
            <a:prstGeom prst="ellipse">
              <a:avLst/>
            </a:prstGeom>
            <a:solidFill>
              <a:srgbClr val="0070C0"/>
            </a:solidFill>
            <a:scene3d>
              <a:camera prst="orthographicFront"/>
              <a:lightRig rig="threePt" dir="t"/>
            </a:scene3d>
            <a:sp3d>
              <a:bevelT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841760260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8355E-6 -6.66667E-6 L 0.18236 -0.04144 " pathEditMode="relative" ptsTypes="AA">
                                      <p:cBhvr>
                                        <p:cTn id="6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09014E-7 2.22222E-6 L -0.04924 -0.24352 " pathEditMode="relative" ptsTypes="AA">
                                      <p:cBhvr>
                                        <p:cTn id="11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6079E-6 -2.22222E-6 L 0.01432 -0.37917 " pathEditMode="relative" ptsTypes="AA">
                                      <p:cBhvr>
                                        <p:cTn id="16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70275E-6 -4.44444E-6 L -0.14497 -0.36551 " pathEditMode="relative" ptsTypes="AA">
                                      <p:cBhvr>
                                        <p:cTn id="21" dur="2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9.48157E-6 -1.85185E-6 L -0.20829 -0.19305 " pathEditMode="relative" ptsTypes="AA">
                                      <p:cBhvr>
                                        <p:cTn id="26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48274E-6 -4.44444E-6 L -0.12544 -0.00231 " pathEditMode="relative" ptsTypes="AA">
                                      <p:cBhvr>
                                        <p:cTn id="31" dur="2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742 0.11435 L -0.13885 0.0544 " pathEditMode="relative" ptsTypes="AA">
                                      <p:cBhvr>
                                        <p:cTn id="36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9.78116E-6 4.44444E-6 L -0.48508 0.16319 " pathEditMode="relative" ptsTypes="AA">
                                      <p:cBhvr>
                                        <p:cTn id="41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9333E-6 8.88889E-6 L -0.49148 -0.1655 " pathEditMode="relative" ptsTypes="AA">
                                      <p:cBhvr>
                                        <p:cTn id="46" dur="2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9216E-7 7.40741E-7 L -0.43859 -0.26899 " pathEditMode="relative" ptsTypes="AA">
                                      <p:cBhvr>
                                        <p:cTn id="51" dur="2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2.22222E-6 L 0.14753 0.10833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10" y="63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4.07407E-6 L 0.23659 0.09768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91" y="76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2.59259E-6 L 0.0017 0.19121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16" y="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1667E-6 -1.11111E-6 L -0.04388 0.07431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01" y="37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-3.7037E-6 L 0.04961 -0.12176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4" y="-6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-7.40741E-7 L 0.34427 -0.20023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214" y="-100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1.11022E-16 L 0.31823 -0.09514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057" y="-14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-4.81481E-6 L 0.33789 0.18195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888" y="9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69 0.00023 L 0.522 0.19051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016" y="9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1.11111E-6 L 0.61901 0.1125 " pathEditMode="relative" rAng="0" ptsTypes="AA">
                                      <p:cBhvr>
                                        <p:cTn id="101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797" y="84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-1.85185E-6 L 0.61653 -0.21574 " pathEditMode="relative" rAng="0" ptsTypes="AA">
                                      <p:cBhvr>
                                        <p:cTn id="10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680" y="-83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Obrázek 32" descr="IMG_0061.JPG"/>
          <p:cNvPicPr>
            <a:picLocks noChangeAspect="1"/>
          </p:cNvPicPr>
          <p:nvPr/>
        </p:nvPicPr>
        <p:blipFill>
          <a:blip r:embed="rId3" cstate="print">
            <a:lum bright="25000" contrast="39000"/>
          </a:blip>
          <a:stretch>
            <a:fillRect/>
          </a:stretch>
        </p:blipFill>
        <p:spPr>
          <a:xfrm>
            <a:off x="-192505" y="-152400"/>
            <a:ext cx="12384505" cy="70104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 flipV="1">
            <a:off x="4832350" y="9268277"/>
            <a:ext cx="5846763" cy="23690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3909847" y="6353503"/>
            <a:ext cx="486571" cy="490045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;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94523" y="2908963"/>
            <a:ext cx="3048000" cy="36933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txBody>
          <a:bodyPr rtlCol="0">
            <a:spAutoFit/>
          </a:bodyPr>
          <a:lstStyle/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542390" y="2806673"/>
            <a:ext cx="3048000" cy="36933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txBody>
          <a:bodyPr rtlCol="0">
            <a:spAutoFit/>
          </a:bodyPr>
          <a:lstStyle/>
          <a:p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8941303" y="3056305"/>
            <a:ext cx="914400" cy="914400"/>
          </a:xfrm>
          <a:prstGeom prst="ellipse">
            <a:avLst/>
          </a:prstGeom>
          <a:solidFill>
            <a:srgbClr val="FF00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386270" y="4222548"/>
            <a:ext cx="914400" cy="914400"/>
          </a:xfrm>
          <a:prstGeom prst="ellipse">
            <a:avLst/>
          </a:prstGeom>
          <a:solidFill>
            <a:srgbClr val="FF00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091097" y="2527448"/>
            <a:ext cx="914400" cy="914400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0064421" y="5262907"/>
            <a:ext cx="491661" cy="453482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743816" y="5014279"/>
            <a:ext cx="914400" cy="914400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810702" y="2443655"/>
            <a:ext cx="495891" cy="457610"/>
          </a:xfrm>
          <a:prstGeom prst="ellipse">
            <a:avLst/>
          </a:prstGeom>
          <a:solidFill>
            <a:srgbClr val="FF00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267023" y="4572000"/>
            <a:ext cx="484740" cy="469900"/>
          </a:xfrm>
          <a:prstGeom prst="ellipse">
            <a:avLst/>
          </a:prstGeom>
          <a:solidFill>
            <a:srgbClr val="FF00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522483" y="3862552"/>
            <a:ext cx="531815" cy="521728"/>
          </a:xfrm>
          <a:prstGeom prst="ellipse">
            <a:avLst/>
          </a:prstGeom>
          <a:solidFill>
            <a:srgbClr val="00B05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511657" y="4572000"/>
            <a:ext cx="914400" cy="914400"/>
          </a:xfrm>
          <a:prstGeom prst="ellips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8242141" y="3958031"/>
            <a:ext cx="914400" cy="914400"/>
          </a:xfrm>
          <a:prstGeom prst="ellipse">
            <a:avLst/>
          </a:prstGeom>
          <a:solidFill>
            <a:srgbClr val="00B05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8411640" y="5711068"/>
            <a:ext cx="510948" cy="537332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272455" y="5407572"/>
            <a:ext cx="576532" cy="524214"/>
          </a:xfrm>
          <a:prstGeom prst="ellipse">
            <a:avLst/>
          </a:prstGeom>
          <a:solidFill>
            <a:srgbClr val="00B05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4914238" y="5648325"/>
            <a:ext cx="484850" cy="484188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8457923" y="2428629"/>
            <a:ext cx="500062" cy="468823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6578014" y="5521942"/>
            <a:ext cx="914400" cy="914400"/>
          </a:xfrm>
          <a:prstGeom prst="ellipse">
            <a:avLst/>
          </a:prstGeom>
          <a:solidFill>
            <a:srgbClr val="00B05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3016373" y="2142232"/>
            <a:ext cx="484188" cy="469914"/>
          </a:xfrm>
          <a:prstGeom prst="ellipse">
            <a:avLst/>
          </a:prstGeom>
          <a:solidFill>
            <a:srgbClr val="FF000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7264370" y="3545407"/>
            <a:ext cx="914400" cy="914400"/>
          </a:xfrm>
          <a:prstGeom prst="ellipse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9170612" y="5813286"/>
            <a:ext cx="914400" cy="914400"/>
          </a:xfrm>
          <a:prstGeom prst="ellips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9932275" y="4130565"/>
            <a:ext cx="623807" cy="616323"/>
          </a:xfrm>
          <a:prstGeom prst="ellips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9520324" y="2352567"/>
            <a:ext cx="544098" cy="500063"/>
          </a:xfrm>
          <a:prstGeom prst="ellipse">
            <a:avLst/>
          </a:prstGeom>
          <a:solidFill>
            <a:srgbClr val="00B05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7722101" y="6172365"/>
            <a:ext cx="529286" cy="484187"/>
          </a:xfrm>
          <a:prstGeom prst="ellips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2278149" y="4606925"/>
            <a:ext cx="544098" cy="528638"/>
          </a:xfrm>
          <a:prstGeom prst="ellips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2007723" y="5711068"/>
            <a:ext cx="914400" cy="914400"/>
          </a:xfrm>
          <a:prstGeom prst="ellips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577757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4628E-6 -2.59259E-6 L 0.20451 0.06667 " pathEditMode="relative" ptsTypes="AA">
                                      <p:cBhvr>
                                        <p:cTn id="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03804E-6 5.18519E-6 L -0.08532 0.02524 " pathEditMode="relative" ptsTypes="AA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47922E-6 -5.18519E-6 L 0.19265 -0.05996 " pathEditMode="relative" ptsTypes="AA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4628E-6 -6.66667E-6 L 0.23017 -0.14723 " pathEditMode="relative" ptsTypes="AA">
                                      <p:cBhvr>
                                        <p:cTn id="2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3305E-6 3.7037E-6 L -0.031 -0.36551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00" y="-18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96296E-6 L -0.00013 -0.53797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" y="-268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9883E-6 -5.55556E-6 L -0.13978 -0.13797 " pathEditMode="relative" ptsTypes="AA">
                                      <p:cBhvr>
                                        <p:cTn id="6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6981E-6 8.88889E-6 L -0.19279 0.15857 " pathEditMode="relative" ptsTypes="AA">
                                      <p:cBhvr>
                                        <p:cTn id="7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44353E-6 -3.7037E-6 L 0.00782 -3.7037E-6 " pathEditMode="relative" ptsTypes="AA">
                                      <p:cBhvr>
                                        <p:cTn id="8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7849E-7 -5.18519E-6 L -0.2884 0.11481 " pathEditMode="relative" ptsTypes="AA">
                                      <p:cBhvr>
                                        <p:cTn id="8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3646E-6 4.44444E-6 L -0.34935 -0.12176 " pathEditMode="relative" ptsTypes="AA">
                                      <p:cBhvr>
                                        <p:cTn id="9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-2.96296E-6 L -0.40364 -0.30578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182" y="-15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7098E-6 -8.51852E-6 L -0.2949 -0.49653 " pathEditMode="relative" ptsTypes="AA">
                                      <p:cBhvr>
                                        <p:cTn id="10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1059E-6 7.40741E-7 L -0.01159 -0.31273 " pathEditMode="relative" ptsTypes="AA">
                                      <p:cBhvr>
                                        <p:cTn id="11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7.40741E-7 L -0.30183 -0.45995 " pathEditMode="relative" rAng="0" ptsTypes="AA">
                                      <p:cBhvr>
                                        <p:cTn id="12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091" y="-230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/>
              <a:t>vlastní tvorba</a:t>
            </a:r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Poznávací schopnosti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/>
              <a:t>Prezentace má za úkol rozvíjet u dítěte základní matematické pojmy a operace</a:t>
            </a:r>
          </a:p>
          <a:p>
            <a:r>
              <a:rPr lang="cs-CZ" dirty="0"/>
              <a:t>Porovnávat a uspořádat kuličky dle stanoveného pravidla, třídit kuličky dle dalších kritérií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>
                <a:latin typeface="Century Gothic" charset="0"/>
              </a:rPr>
              <a:t>Cílem je rozvoj, zpřesňování a kultivace smyslového vnímání, přechod od konkrétně názorného myšlení k myšlení slovně-logickému (pojmovému), rozvoj paměti a pozornosti, přechod od bezděčných forem těchto funkcí k úmyslným, rozvoj a kultivace představivosti a fantazie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/>
              <a:t>Děti mají za úkol vybrat kuličky podle zadaného úkolu</a:t>
            </a:r>
          </a:p>
          <a:p>
            <a:r>
              <a:rPr lang="en-US" dirty="0"/>
              <a:t>Kuličky porovnávat a třídit podle </a:t>
            </a:r>
            <a:r>
              <a:rPr lang="cs-CZ" dirty="0"/>
              <a:t>instrukcí</a:t>
            </a:r>
          </a:p>
          <a:p>
            <a:r>
              <a:rPr lang="cs-CZ" dirty="0"/>
              <a:t>Využíváme možností grafického zaznamenání na dotykové obrazovce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Přemýšlet, uvažovat a své myšlenky i úvahy vyjádřit</a:t>
            </a:r>
          </a:p>
          <a:p>
            <a:r>
              <a:rPr lang="cs-CZ" dirty="0"/>
              <a:t>Chápat základní matematické pojmy, elementární matematické souvislosti a </a:t>
            </a:r>
            <a:r>
              <a:rPr lang="pl-PL" dirty="0"/>
              <a:t>dle potřeby je využívat</a:t>
            </a:r>
            <a:endParaRPr lang="cs-CZ" dirty="0"/>
          </a:p>
          <a:p>
            <a:r>
              <a:rPr lang="cs-CZ" dirty="0"/>
              <a:t>rozlišování barev základních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365</Words>
  <Application>Microsoft Office PowerPoint</Application>
  <PresentationFormat>Širokoúhlá obrazovka</PresentationFormat>
  <Paragraphs>69</Paragraphs>
  <Slides>14</Slides>
  <Notes>14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Arial</vt:lpstr>
      <vt:lpstr>Century Gothic</vt:lpstr>
      <vt:lpstr>Sheer Green 16x9</vt:lpstr>
      <vt:lpstr>Cvrnkání kuliček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Poznávací schopnosti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Cvrnkání kuliček</dc:title>
  <dc:creator/>
  <cp:lastModifiedBy/>
  <cp:revision>7</cp:revision>
  <dcterms:created xsi:type="dcterms:W3CDTF">2014-08-05T12:38:58Z</dcterms:created>
  <dcterms:modified xsi:type="dcterms:W3CDTF">2015-05-22T10:22:21Z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