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2" r:id="rId2"/>
    <p:sldId id="283" r:id="rId3"/>
    <p:sldId id="285" r:id="rId4"/>
    <p:sldId id="284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8E5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-858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2">
    <p:pos x="8508" y="-1150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4">
    <p:pos x="8508" y="-1150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4-12-22T12:56:01.123" idx="3">
    <p:pos x="8508" y="-1150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87F0319-35F0-4DBB-AA73-7FA33C5BCABA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56C698-BE87-4BF9-BD36-0AC9DBC09F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31A952-AC78-42AD-9FCC-F0D60DE59CA4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B4C2D78-143A-4DFD-92C2-15BB53D05D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8D0B52-7CDD-4C0F-A642-B03F2AF79E8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33919A-21A7-41B4-8D8F-0E6B6EBDB89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8A267F4-A383-45BA-A37E-ED79E1CE0E4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ADCAC4-1497-40B0-B1CC-A330CF85E3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1CC75B5-A1EB-4D9A-B682-D7C64BF23E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04B61D-BB27-4D23-9053-0CC024D8ECC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6038B-F080-42A3-8F15-10DA7E3F6C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05681-3930-4D88-8787-53BA2C5E51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E8277-56D3-4AB5-A8CC-9558527E81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9D3D0-71F3-49B1-9716-CDFDE17E9F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1BA91-DFEC-4B1F-8BD5-132D9B6E0E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6AD58-4433-4481-BE7F-C28FEC3573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877EE-2459-4510-A6E5-DAB4EDED06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AABC5-8924-47A4-813A-80F60A8AB3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2505CD-71C9-4F08-BEAC-5F7BC94E11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comments" Target="../comments/comment1.xml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5" Type="http://schemas.openxmlformats.org/officeDocument/2006/relationships/comments" Target="../comments/comment3.xml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Jazyk a řeč – logopedie – D,T,N</a:t>
            </a:r>
            <a:endParaRPr lang="cs-CZ" dirty="0"/>
          </a:p>
        </p:txBody>
      </p:sp>
      <p:sp>
        <p:nvSpPr>
          <p:cNvPr id="13315" name="Nadpis 3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/>
              <a:t>Najdi obrázky, které nepatří do skupiny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00863" y="2268538"/>
            <a:ext cx="2449512" cy="183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84488" y="1258888"/>
            <a:ext cx="1863725" cy="14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89788" y="277813"/>
            <a:ext cx="24003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777413" y="2536825"/>
            <a:ext cx="24003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60413" y="2997200"/>
            <a:ext cx="24003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78588" y="4570413"/>
            <a:ext cx="2400300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75025" y="4767263"/>
            <a:ext cx="24003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927475" y="2946400"/>
            <a:ext cx="20970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777413" y="4889500"/>
            <a:ext cx="2400300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0" y="5070475"/>
            <a:ext cx="2400300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9701213" y="19050"/>
            <a:ext cx="2400300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5005388" y="0"/>
            <a:ext cx="2025650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Zaoblený obdélník 28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T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63925" y="5265738"/>
            <a:ext cx="5846763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D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73563" y="2417763"/>
            <a:ext cx="2357437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21525" y="2627313"/>
            <a:ext cx="2357438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53188" y="114300"/>
            <a:ext cx="2357437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34125" y="4729163"/>
            <a:ext cx="2355850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68613" y="4670425"/>
            <a:ext cx="23574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823450" y="4910138"/>
            <a:ext cx="2357438" cy="170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717088" y="2481263"/>
            <a:ext cx="2355850" cy="177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4873625"/>
            <a:ext cx="2357438" cy="177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917825" y="204788"/>
            <a:ext cx="2357438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414463" y="2786063"/>
            <a:ext cx="2355850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9534525" y="349250"/>
            <a:ext cx="2357438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613" y="5189538"/>
            <a:ext cx="5846762" cy="1211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50375" y="63500"/>
            <a:ext cx="2713038" cy="1300163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0" y="0"/>
            <a:ext cx="2592388" cy="24526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</a:rPr>
              <a:t>N</a:t>
            </a: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6975" y="1495425"/>
            <a:ext cx="2349500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40600" y="3257550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4738" y="-58738"/>
            <a:ext cx="2347912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05088" y="2503488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59063" y="0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83051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19825" y="5084763"/>
            <a:ext cx="23495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556000" y="4581525"/>
            <a:ext cx="234950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772650" y="508476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810750" y="2459038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69900" y="4830763"/>
            <a:ext cx="2347913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9840913" y="455613"/>
            <a:ext cx="234950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ilustrace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(jazyk, řeč)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Děti vyhledávají slova začínající stejnou hláskou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Výslovnost, gramatická správnost řeči, porozumění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F06464-D9AA-4D7E-BDF4-DA6597FA5C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560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CF3A7A-DCC2-49D5-A807-6DBBBC6AD5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Děti vyhledávají slova začínající stejnou hláskou. Slova, která do skupiny nepatří, se po kliknutí vyřadí. Slova, která do skupiny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patří se pouze pootočí a zůstanou na svém místě.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79FD0D-620D-4C08-AE10-020EFF7C7F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Vyčlenit hlásku na počátku </a:t>
            </a:r>
            <a:r>
              <a:rPr lang="cs-CZ" dirty="0" smtClean="0"/>
              <a:t>slova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Vyslovovat všechny hlásky správně a mluvit </a:t>
            </a:r>
            <a:r>
              <a:rPr lang="cs-CZ" dirty="0" smtClean="0"/>
              <a:t>zřetelně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Pojmenovat většinu toho, čím je </a:t>
            </a:r>
            <a:r>
              <a:rPr lang="cs-CZ" dirty="0" smtClean="0"/>
              <a:t>obklopeno</a:t>
            </a:r>
            <a:r>
              <a:rPr lang="cs-CZ" dirty="0"/>
              <a:t> 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008B07-7D1D-430D-9B98-C64100AFA3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506D8D-2A7E-427D-A637-94BC8A68FE12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867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867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232</Words>
  <Application>Microsoft Office PowerPoint</Application>
  <PresentationFormat>Custom</PresentationFormat>
  <Paragraphs>52</Paragraphs>
  <Slides>10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Najdi obrázky, které nepatří do skupiny</vt:lpstr>
      <vt:lpstr>Snímek 2</vt:lpstr>
      <vt:lpstr>Snímek 3</vt:lpstr>
      <vt:lpstr>Snímek 4</vt:lpstr>
      <vt:lpstr>Použité odkazy</vt:lpstr>
      <vt:lpstr>Metodický pokyn Integrovaný blok: (jazyk, řeč)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obrázky, které nepatří do skupiny</dc:title>
  <dc:creator/>
  <cp:lastModifiedBy/>
  <cp:revision>3</cp:revision>
  <dcterms:created xsi:type="dcterms:W3CDTF">2014-08-05T12:38:58Z</dcterms:created>
  <dcterms:modified xsi:type="dcterms:W3CDTF">2015-05-22T14:00:46Z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