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2" r:id="rId2"/>
    <p:sldId id="282" r:id="rId3"/>
    <p:sldId id="284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AEC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45" d="100"/>
          <a:sy n="45" d="100"/>
        </p:scale>
        <p:origin x="-1062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1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4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06025D-6A05-40EC-8AEE-59BEF76966FE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51DD633-EFF1-494E-951A-08C4A19052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2540F1D-258E-48C9-8D3A-576A78D08C80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E0E7376-A58B-4C9B-BBF8-8C08EE6C57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AA44C6-2075-417F-A0F5-A046E86AAA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C51A6-B226-4B8F-8C4B-0931E0EB44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393AA-D143-43E1-BFB0-2D5D01339E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D570D-58ED-4C3F-B75D-059F1C3C83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EA5FF-39C0-4AD3-AE7C-D25473B354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BA71C-390E-4F20-A646-769E6395B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45B30-39A4-4D7B-B920-C81590971D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A8914-7801-4F90-9DEB-0745F16912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360A8-9A63-4281-B5FB-F8E4233889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F128C3-7A74-465E-A0CD-3F9C7CFA24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9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1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Jazyk a řeč – logopedie – J,M,N</a:t>
            </a:r>
            <a:endParaRPr lang="cs-CZ" dirty="0"/>
          </a:p>
        </p:txBody>
      </p:sp>
      <p:sp>
        <p:nvSpPr>
          <p:cNvPr id="13315" name="Nadpis 3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/>
              <a:t>Najdi obrázky, které nepatří do skupiny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J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1563" y="2667000"/>
            <a:ext cx="2225675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89663" y="177800"/>
            <a:ext cx="2227262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39013" y="5108575"/>
            <a:ext cx="2227262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336088" y="2109788"/>
            <a:ext cx="2227262" cy="195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964738" y="4176713"/>
            <a:ext cx="2227262" cy="268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49575" y="166688"/>
            <a:ext cx="2227263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52775" y="2030413"/>
            <a:ext cx="2227263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3288" y="5392738"/>
            <a:ext cx="2227262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336800" y="4584700"/>
            <a:ext cx="2227263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-39688" y="5108575"/>
            <a:ext cx="2227263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818688" y="66675"/>
            <a:ext cx="2227262" cy="193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76250" y="2587625"/>
            <a:ext cx="2225675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M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6200" y="2352675"/>
            <a:ext cx="2227263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4475" y="415925"/>
            <a:ext cx="2227263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06738" y="2740025"/>
            <a:ext cx="2266950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3575" y="4830763"/>
            <a:ext cx="2266950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00650" y="-11113"/>
            <a:ext cx="2265363" cy="1711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325" y="2667000"/>
            <a:ext cx="2266950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975600" y="279400"/>
            <a:ext cx="159702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6250" y="4689475"/>
            <a:ext cx="2266950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62825" y="5141913"/>
            <a:ext cx="2265363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799638" y="3730625"/>
            <a:ext cx="2265362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350375" y="1854200"/>
            <a:ext cx="2265363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9921875" y="0"/>
            <a:ext cx="2265363" cy="168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N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0600" y="3257550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4738" y="-58738"/>
            <a:ext cx="2347912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05088" y="2503488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59063" y="0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283051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9825" y="5084763"/>
            <a:ext cx="23495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56000" y="4581525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772650" y="508476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69900" y="4830763"/>
            <a:ext cx="2347913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840913" y="45561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894888" y="2684463"/>
            <a:ext cx="2227262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080000" y="1576388"/>
            <a:ext cx="2227263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Vlastí ilustrace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(jazyk, řeč)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Děti vyhledávají slova začínající stejnou </a:t>
            </a:r>
            <a:r>
              <a:rPr lang="cs-CZ" dirty="0" smtClean="0"/>
              <a:t>hláskou</a:t>
            </a:r>
            <a:endParaRPr lang="cs-CZ" b="1" dirty="0" smtClean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Výslovnost, gramatická správnost řeči, porozumění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1BC5D0-DE49-4B37-A728-E3779C17FAF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55302D-9CED-46F2-A842-562D989435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Děti vyhledávají slova začínající stejnou hláskou. Slova, která do skupiny nepatří, se po kliknutí vyřadí. Slova, která do skupiny patří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pouze pootočí a zůstanou na svém místě.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C72EE19-C410-4ECF-B4D6-AE4B2C03E2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Vyčlenit hlásku na počátku slova</a:t>
            </a:r>
          </a:p>
          <a:p>
            <a:r>
              <a:rPr lang="cs-CZ" smtClean="0"/>
              <a:t>Vyslovovat všechny hlásky správně a mluvit zřetelně</a:t>
            </a:r>
          </a:p>
          <a:p>
            <a:r>
              <a:rPr lang="cs-CZ" smtClean="0"/>
              <a:t>Pojmenovat většinu toho, čím je obklopeno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F0EC98-1FA6-488C-A7A6-B91F4D082D6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055BE4-9721-4796-9305-26F09958BF76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355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355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227</Words>
  <Application>Microsoft Office PowerPoint</Application>
  <PresentationFormat>Custom</PresentationFormat>
  <Paragraphs>47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Najdi obrázky, které nepatří do skupiny</vt:lpstr>
      <vt:lpstr>Snímek 2</vt:lpstr>
      <vt:lpstr>Snímek 3</vt:lpstr>
      <vt:lpstr>Snímek 4</vt:lpstr>
      <vt:lpstr>Použité odkazy</vt:lpstr>
      <vt:lpstr>Metodický pokyn Integrovaný blok: (jazyk, řeč)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obrázky, které nepatří do skupiny</dc:title>
  <dc:creator/>
  <cp:lastModifiedBy/>
  <cp:revision>2</cp:revision>
  <dcterms:created xsi:type="dcterms:W3CDTF">2014-08-05T12:38:58Z</dcterms:created>
  <dcterms:modified xsi:type="dcterms:W3CDTF">2015-05-22T14:04:10Z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