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273" r:id="rId3"/>
    <p:sldId id="282" r:id="rId4"/>
    <p:sldId id="275" r:id="rId5"/>
    <p:sldId id="276" r:id="rId6"/>
    <p:sldId id="277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D632BF"/>
    <a:srgbClr val="FFFFFF"/>
    <a:srgbClr val="FEF9E4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45" d="100"/>
          <a:sy n="45" d="100"/>
        </p:scale>
        <p:origin x="-864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9293781-C361-41D3-A24E-3102EA664FFB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E8F9032-4E3F-4357-85F7-EB817ADB07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30D10E5-61DC-4BBC-A742-89E612D43C7E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E25256D-D126-4976-9B40-15B0F0D3C35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DD550E3-2F41-44DC-986D-5A753C97458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1E3D5-74D2-4B1B-AB07-C5508B85A8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6BE9B-332D-4E16-BF45-D94D9CC787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978C2-3FA3-4CC2-B484-B4DA6F7658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4340F-C8CF-491D-B7F7-28863E3CC0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06FFC-761F-4F18-90DA-FF7F78C2B0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C12D7-EF09-441F-9661-6C978F0EED5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94A9F-5E8B-49CC-9293-0D56F96BDA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9AF83-0564-4E00-B707-70A413CBCA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61FEFD-3B80-424C-B1DF-9682B5EA3D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>
                <a:solidFill>
                  <a:srgbClr val="4A3A2A"/>
                </a:solidFill>
              </a:rPr>
              <a:t>Doplň chybějící plachtu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Poznávací schopnosti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36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4CD9CCC-3C51-4CBD-A333-118510D8116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948738" y="85725"/>
            <a:ext cx="3243262" cy="1000125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408363" y="5294313"/>
            <a:ext cx="5281612" cy="109696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65" name="Skupina 32"/>
          <p:cNvGrpSpPr>
            <a:grpSpLocks/>
          </p:cNvGrpSpPr>
          <p:nvPr/>
        </p:nvGrpSpPr>
        <p:grpSpPr bwMode="auto">
          <a:xfrm>
            <a:off x="1200150" y="182563"/>
            <a:ext cx="2238375" cy="2159000"/>
            <a:chOff x="1200911" y="182880"/>
            <a:chExt cx="2237233" cy="2157986"/>
          </a:xfrm>
        </p:grpSpPr>
        <p:sp>
          <p:nvSpPr>
            <p:cNvPr id="8" name="Měsíc 7"/>
            <p:cNvSpPr/>
            <p:nvPr/>
          </p:nvSpPr>
          <p:spPr>
            <a:xfrm rot="16200000">
              <a:off x="1691966" y="594688"/>
              <a:ext cx="1255123" cy="2237233"/>
            </a:xfrm>
            <a:prstGeom prst="moo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Pravoúhlý trojúhelník 13"/>
            <p:cNvSpPr/>
            <p:nvPr/>
          </p:nvSpPr>
          <p:spPr>
            <a:xfrm flipH="1">
              <a:off x="1481756" y="182880"/>
              <a:ext cx="810798" cy="1244015"/>
            </a:xfrm>
            <a:prstGeom prst="rtTriangl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Pravoúhlý trojúhelník 15"/>
            <p:cNvSpPr/>
            <p:nvPr/>
          </p:nvSpPr>
          <p:spPr>
            <a:xfrm>
              <a:off x="2292554" y="182880"/>
              <a:ext cx="913933" cy="1244015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3" name="Přímá spojnice 22"/>
            <p:cNvCxnSpPr>
              <a:stCxn id="14" idx="0"/>
              <a:endCxn id="8" idx="3"/>
            </p:cNvCxnSpPr>
            <p:nvPr/>
          </p:nvCxnSpPr>
          <p:spPr>
            <a:xfrm>
              <a:off x="2292554" y="182880"/>
              <a:ext cx="26974" cy="152963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16" idx="5"/>
              <a:endCxn id="16" idx="3"/>
            </p:cNvCxnSpPr>
            <p:nvPr/>
          </p:nvCxnSpPr>
          <p:spPr>
            <a:xfrm>
              <a:off x="2749521" y="804888"/>
              <a:ext cx="0" cy="6220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stCxn id="14" idx="5"/>
              <a:endCxn id="14" idx="3"/>
            </p:cNvCxnSpPr>
            <p:nvPr/>
          </p:nvCxnSpPr>
          <p:spPr>
            <a:xfrm>
              <a:off x="1886361" y="804888"/>
              <a:ext cx="0" cy="6220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ravoúhlý trojúhelník 29"/>
            <p:cNvSpPr/>
            <p:nvPr/>
          </p:nvSpPr>
          <p:spPr>
            <a:xfrm flipH="1">
              <a:off x="1481756" y="804888"/>
              <a:ext cx="410952" cy="622008"/>
            </a:xfrm>
            <a:prstGeom prst="rt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1905401" y="804888"/>
              <a:ext cx="393499" cy="606140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Pravoúhlý trojúhelník 31"/>
            <p:cNvSpPr/>
            <p:nvPr/>
          </p:nvSpPr>
          <p:spPr>
            <a:xfrm flipH="1">
              <a:off x="1905401" y="182880"/>
              <a:ext cx="387152" cy="606140"/>
            </a:xfrm>
            <a:prstGeom prst="rtTriangl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366" name="Skupina 20"/>
          <p:cNvGrpSpPr>
            <a:grpSpLocks/>
          </p:cNvGrpSpPr>
          <p:nvPr/>
        </p:nvGrpSpPr>
        <p:grpSpPr bwMode="auto">
          <a:xfrm>
            <a:off x="1092200" y="3871913"/>
            <a:ext cx="2268538" cy="2101850"/>
            <a:chOff x="1170432" y="2944368"/>
            <a:chExt cx="2267712" cy="2103120"/>
          </a:xfrm>
        </p:grpSpPr>
        <p:sp>
          <p:nvSpPr>
            <p:cNvPr id="9" name="Měsíc 8"/>
            <p:cNvSpPr/>
            <p:nvPr/>
          </p:nvSpPr>
          <p:spPr>
            <a:xfrm rot="16200000">
              <a:off x="1718941" y="3328285"/>
              <a:ext cx="1170695" cy="2267712"/>
            </a:xfrm>
            <a:prstGeom prst="moo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3" name="Přímá spojnice 12"/>
            <p:cNvCxnSpPr>
              <a:endCxn id="9" idx="3"/>
            </p:cNvCxnSpPr>
            <p:nvPr/>
          </p:nvCxnSpPr>
          <p:spPr>
            <a:xfrm>
              <a:off x="2303494" y="3376429"/>
              <a:ext cx="1587" cy="108650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Pravoúhlý trojúhelník 14"/>
            <p:cNvSpPr/>
            <p:nvPr/>
          </p:nvSpPr>
          <p:spPr>
            <a:xfrm>
              <a:off x="2303494" y="2944368"/>
              <a:ext cx="806156" cy="129936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Pravoúhlý trojúhelník 18"/>
            <p:cNvSpPr/>
            <p:nvPr/>
          </p:nvSpPr>
          <p:spPr>
            <a:xfrm flipH="1">
              <a:off x="1481469" y="2944368"/>
              <a:ext cx="810918" cy="129936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4" name="Přímá spojnice 33"/>
            <p:cNvCxnSpPr>
              <a:stCxn id="19" idx="5"/>
              <a:endCxn id="19" idx="1"/>
            </p:cNvCxnSpPr>
            <p:nvPr/>
          </p:nvCxnSpPr>
          <p:spPr>
            <a:xfrm>
              <a:off x="1886134" y="3594047"/>
              <a:ext cx="40625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>
              <a:stCxn id="15" idx="1"/>
              <a:endCxn id="15" idx="5"/>
            </p:cNvCxnSpPr>
            <p:nvPr/>
          </p:nvCxnSpPr>
          <p:spPr>
            <a:xfrm>
              <a:off x="2303494" y="3594047"/>
              <a:ext cx="40307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stCxn id="15" idx="5"/>
              <a:endCxn id="15" idx="3"/>
            </p:cNvCxnSpPr>
            <p:nvPr/>
          </p:nvCxnSpPr>
          <p:spPr>
            <a:xfrm>
              <a:off x="2706572" y="3594047"/>
              <a:ext cx="0" cy="64968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>
              <a:stCxn id="19" idx="5"/>
              <a:endCxn id="19" idx="3"/>
            </p:cNvCxnSpPr>
            <p:nvPr/>
          </p:nvCxnSpPr>
          <p:spPr>
            <a:xfrm>
              <a:off x="1886134" y="3594047"/>
              <a:ext cx="0" cy="64968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bdélník 40"/>
            <p:cNvSpPr/>
            <p:nvPr/>
          </p:nvSpPr>
          <p:spPr>
            <a:xfrm>
              <a:off x="1902004" y="3594047"/>
              <a:ext cx="387209" cy="64968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Pravoúhlý trojúhelník 41"/>
            <p:cNvSpPr/>
            <p:nvPr/>
          </p:nvSpPr>
          <p:spPr>
            <a:xfrm flipH="1">
              <a:off x="1468773" y="3594047"/>
              <a:ext cx="436404" cy="649680"/>
            </a:xfrm>
            <a:prstGeom prst="rtTriangl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Pravoúhlý trojúhelník 42"/>
            <p:cNvSpPr/>
            <p:nvPr/>
          </p:nvSpPr>
          <p:spPr>
            <a:xfrm flipH="1">
              <a:off x="1881373" y="2974548"/>
              <a:ext cx="417361" cy="617911"/>
            </a:xfrm>
            <a:prstGeom prst="rtTriangl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56" name="Přímá spojnice 55"/>
          <p:cNvCxnSpPr>
            <a:stCxn id="18" idx="0"/>
            <a:endCxn id="51" idx="3"/>
          </p:cNvCxnSpPr>
          <p:nvPr/>
        </p:nvCxnSpPr>
        <p:spPr>
          <a:xfrm flipH="1">
            <a:off x="6694488" y="3552825"/>
            <a:ext cx="9525" cy="183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368" name="Skupina 27"/>
          <p:cNvGrpSpPr>
            <a:grpSpLocks/>
          </p:cNvGrpSpPr>
          <p:nvPr/>
        </p:nvGrpSpPr>
        <p:grpSpPr bwMode="auto">
          <a:xfrm>
            <a:off x="5418138" y="95250"/>
            <a:ext cx="2236787" cy="2343150"/>
            <a:chOff x="5102350" y="118110"/>
            <a:chExt cx="2237233" cy="2343150"/>
          </a:xfrm>
        </p:grpSpPr>
        <p:sp>
          <p:nvSpPr>
            <p:cNvPr id="47" name="Pravoúhlý trojúhelník 46"/>
            <p:cNvSpPr/>
            <p:nvPr/>
          </p:nvSpPr>
          <p:spPr>
            <a:xfrm flipH="1">
              <a:off x="5307178" y="118110"/>
              <a:ext cx="912995" cy="1341438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Pravoúhlý trojúhelník 47"/>
            <p:cNvSpPr/>
            <p:nvPr/>
          </p:nvSpPr>
          <p:spPr>
            <a:xfrm>
              <a:off x="6221760" y="118110"/>
              <a:ext cx="912995" cy="1341438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0" name="Měsíc 49"/>
            <p:cNvSpPr/>
            <p:nvPr/>
          </p:nvSpPr>
          <p:spPr>
            <a:xfrm rot="16200000">
              <a:off x="5585967" y="707643"/>
              <a:ext cx="1270000" cy="2237233"/>
            </a:xfrm>
            <a:prstGeom prst="moo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53" name="Přímá spojnice 52"/>
            <p:cNvCxnSpPr>
              <a:stCxn id="48" idx="0"/>
              <a:endCxn id="50" idx="3"/>
            </p:cNvCxnSpPr>
            <p:nvPr/>
          </p:nvCxnSpPr>
          <p:spPr>
            <a:xfrm>
              <a:off x="6221760" y="118110"/>
              <a:ext cx="0" cy="170815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ovnoramenný trojúhelník 59"/>
            <p:cNvSpPr/>
            <p:nvPr/>
          </p:nvSpPr>
          <p:spPr>
            <a:xfrm>
              <a:off x="5778760" y="133985"/>
              <a:ext cx="435062" cy="654050"/>
            </a:xfrm>
            <a:prstGeom prst="triangle">
              <a:avLst>
                <a:gd name="adj" fmla="val 100000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3" name="Plus 62"/>
            <p:cNvSpPr/>
            <p:nvPr/>
          </p:nvSpPr>
          <p:spPr>
            <a:xfrm>
              <a:off x="5505655" y="672148"/>
              <a:ext cx="817725" cy="906462"/>
            </a:xfrm>
            <a:prstGeom prst="mathPlus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5369" name="Skupina 21"/>
          <p:cNvGrpSpPr>
            <a:grpSpLocks/>
          </p:cNvGrpSpPr>
          <p:nvPr/>
        </p:nvGrpSpPr>
        <p:grpSpPr bwMode="auto">
          <a:xfrm>
            <a:off x="5576888" y="3552825"/>
            <a:ext cx="2236787" cy="2476500"/>
            <a:chOff x="5074919" y="2600706"/>
            <a:chExt cx="2237233" cy="2477071"/>
          </a:xfrm>
        </p:grpSpPr>
        <p:sp>
          <p:nvSpPr>
            <p:cNvPr id="18" name="Pravoúhlý trojúhelník 17"/>
            <p:cNvSpPr/>
            <p:nvPr/>
          </p:nvSpPr>
          <p:spPr>
            <a:xfrm>
              <a:off x="6202269" y="2600706"/>
              <a:ext cx="951102" cy="1365565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9" name="Pravoúhlý trojúhelník 48"/>
            <p:cNvSpPr/>
            <p:nvPr/>
          </p:nvSpPr>
          <p:spPr>
            <a:xfrm flipH="1">
              <a:off x="5274984" y="2624524"/>
              <a:ext cx="914582" cy="1341746"/>
            </a:xfrm>
            <a:prstGeom prst="rt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Měsíc 50"/>
            <p:cNvSpPr/>
            <p:nvPr/>
          </p:nvSpPr>
          <p:spPr>
            <a:xfrm rot="16200000">
              <a:off x="5552038" y="3317662"/>
              <a:ext cx="1282996" cy="2237233"/>
            </a:xfrm>
            <a:prstGeom prst="moo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5" name="Vývojový diagram: rozhodnutí 64"/>
            <p:cNvSpPr/>
            <p:nvPr/>
          </p:nvSpPr>
          <p:spPr>
            <a:xfrm>
              <a:off x="5414712" y="3618529"/>
              <a:ext cx="782793" cy="339803"/>
            </a:xfrm>
            <a:prstGeom prst="flowChartDecision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7" name="Vývojový diagram: zpoždění 66"/>
            <p:cNvSpPr/>
            <p:nvPr/>
          </p:nvSpPr>
          <p:spPr>
            <a:xfrm rot="10800000">
              <a:off x="5778321" y="3159635"/>
              <a:ext cx="411245" cy="401731"/>
            </a:xfrm>
            <a:prstGeom prst="flowChartDelay">
              <a:avLst/>
            </a:prstGeom>
            <a:solidFill>
              <a:schemeClr val="accent5"/>
            </a:solidFill>
            <a:ln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10912475" y="1865313"/>
            <a:ext cx="1009650" cy="1446212"/>
            <a:chOff x="10756390" y="4430267"/>
            <a:chExt cx="1008890" cy="1446277"/>
          </a:xfrm>
        </p:grpSpPr>
        <p:sp>
          <p:nvSpPr>
            <p:cNvPr id="69" name="Pravoúhlý trojúhelník 68"/>
            <p:cNvSpPr/>
            <p:nvPr/>
          </p:nvSpPr>
          <p:spPr>
            <a:xfrm>
              <a:off x="10851568" y="4430267"/>
              <a:ext cx="913712" cy="134149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5423" name="Skupina 23"/>
            <p:cNvGrpSpPr>
              <a:grpSpLocks/>
            </p:cNvGrpSpPr>
            <p:nvPr/>
          </p:nvGrpSpPr>
          <p:grpSpPr bwMode="auto">
            <a:xfrm>
              <a:off x="10756390" y="4447986"/>
              <a:ext cx="765050" cy="1428558"/>
              <a:chOff x="10756390" y="4447986"/>
              <a:chExt cx="765050" cy="1428558"/>
            </a:xfrm>
          </p:grpSpPr>
          <p:sp>
            <p:nvSpPr>
              <p:cNvPr id="72" name="Pravoúhlý trojúhelník 71"/>
              <p:cNvSpPr/>
              <p:nvPr/>
            </p:nvSpPr>
            <p:spPr>
              <a:xfrm>
                <a:off x="10851568" y="4447730"/>
                <a:ext cx="425130" cy="630266"/>
              </a:xfrm>
              <a:prstGeom prst="rtTriangl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5" name="Plus 74"/>
              <p:cNvSpPr/>
              <p:nvPr/>
            </p:nvSpPr>
            <p:spPr>
              <a:xfrm>
                <a:off x="10756390" y="4960516"/>
                <a:ext cx="764599" cy="916028"/>
              </a:xfrm>
              <a:prstGeom prst="mathPlus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n>
                    <a:solidFill>
                      <a:sysClr val="windowText" lastClr="000000"/>
                    </a:solidFill>
                  </a:ln>
                  <a:solidFill>
                    <a:schemeClr val="bg1">
                      <a:lumMod val="65000"/>
                    </a:schemeClr>
                  </a:solidFill>
                </a:endParaRPr>
              </a:p>
            </p:txBody>
          </p:sp>
        </p:grp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10912475" y="214313"/>
            <a:ext cx="917575" cy="1341437"/>
            <a:chOff x="9895716" y="1105560"/>
            <a:chExt cx="916847" cy="1341120"/>
          </a:xfrm>
        </p:grpSpPr>
        <p:sp>
          <p:nvSpPr>
            <p:cNvPr id="70" name="Pravoúhlý trojúhelník 69"/>
            <p:cNvSpPr/>
            <p:nvPr/>
          </p:nvSpPr>
          <p:spPr>
            <a:xfrm>
              <a:off x="9898888" y="1105560"/>
              <a:ext cx="913675" cy="134112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5419" name="Skupina 19"/>
            <p:cNvGrpSpPr>
              <a:grpSpLocks/>
            </p:cNvGrpSpPr>
            <p:nvPr/>
          </p:nvGrpSpPr>
          <p:grpSpPr bwMode="auto">
            <a:xfrm>
              <a:off x="9895716" y="1672761"/>
              <a:ext cx="777239" cy="742755"/>
              <a:chOff x="11277601" y="4131183"/>
              <a:chExt cx="777239" cy="742755"/>
            </a:xfrm>
          </p:grpSpPr>
          <p:sp>
            <p:nvSpPr>
              <p:cNvPr id="86" name="Vývojový diagram: zpoždění 85"/>
              <p:cNvSpPr/>
              <p:nvPr/>
            </p:nvSpPr>
            <p:spPr>
              <a:xfrm>
                <a:off x="11277601" y="4130585"/>
                <a:ext cx="426699" cy="387258"/>
              </a:xfrm>
              <a:prstGeom prst="flowChartDelay">
                <a:avLst/>
              </a:prstGeom>
              <a:solidFill>
                <a:schemeClr val="accent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7" name="Vývojový diagram: rozhodnutí 86"/>
              <p:cNvSpPr/>
              <p:nvPr/>
            </p:nvSpPr>
            <p:spPr>
              <a:xfrm flipV="1">
                <a:off x="11298223" y="4552760"/>
                <a:ext cx="756636" cy="320599"/>
              </a:xfrm>
              <a:prstGeom prst="flowChartDecision">
                <a:avLst/>
              </a:prstGeom>
              <a:solidFill>
                <a:srgbClr val="00206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10958513" y="3452813"/>
            <a:ext cx="963612" cy="1358900"/>
            <a:chOff x="10143740" y="1265677"/>
            <a:chExt cx="963164" cy="1359413"/>
          </a:xfrm>
        </p:grpSpPr>
        <p:sp>
          <p:nvSpPr>
            <p:cNvPr id="17" name="Pravoúhlý trojúhelník 16"/>
            <p:cNvSpPr/>
            <p:nvPr/>
          </p:nvSpPr>
          <p:spPr>
            <a:xfrm>
              <a:off x="10143740" y="1284734"/>
              <a:ext cx="913975" cy="1340356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5412" name="Skupina 6"/>
            <p:cNvGrpSpPr>
              <a:grpSpLocks/>
            </p:cNvGrpSpPr>
            <p:nvPr/>
          </p:nvGrpSpPr>
          <p:grpSpPr bwMode="auto">
            <a:xfrm>
              <a:off x="10192504" y="1867850"/>
              <a:ext cx="914400" cy="757240"/>
              <a:chOff x="10192504" y="1867850"/>
              <a:chExt cx="914400" cy="757240"/>
            </a:xfrm>
          </p:grpSpPr>
          <p:sp>
            <p:nvSpPr>
              <p:cNvPr id="85" name="Pravoúhlý trojúhelník 84"/>
              <p:cNvSpPr/>
              <p:nvPr/>
            </p:nvSpPr>
            <p:spPr>
              <a:xfrm>
                <a:off x="10505522" y="1867566"/>
                <a:ext cx="526805" cy="746407"/>
              </a:xfrm>
              <a:prstGeom prst="rtTriangle">
                <a:avLst/>
              </a:prstGeom>
              <a:solidFill>
                <a:srgbClr val="00B0F0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93" name="Přímá spojnice 92"/>
              <p:cNvCxnSpPr/>
              <p:nvPr/>
            </p:nvCxnSpPr>
            <p:spPr>
              <a:xfrm flipH="1">
                <a:off x="10192929" y="2625090"/>
                <a:ext cx="913975" cy="0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413" name="Skupina 5"/>
            <p:cNvGrpSpPr>
              <a:grpSpLocks/>
            </p:cNvGrpSpPr>
            <p:nvPr/>
          </p:nvGrpSpPr>
          <p:grpSpPr bwMode="auto">
            <a:xfrm>
              <a:off x="10143740" y="1265677"/>
              <a:ext cx="394342" cy="1356187"/>
              <a:chOff x="10155172" y="1266630"/>
              <a:chExt cx="394342" cy="1356187"/>
            </a:xfrm>
          </p:grpSpPr>
          <p:sp>
            <p:nvSpPr>
              <p:cNvPr id="83" name="Pravoúhlý trojúhelník 82"/>
              <p:cNvSpPr/>
              <p:nvPr/>
            </p:nvSpPr>
            <p:spPr>
              <a:xfrm>
                <a:off x="10155172" y="1266630"/>
                <a:ext cx="387170" cy="590773"/>
              </a:xfrm>
              <a:prstGeom prst="rtTriangle">
                <a:avLst/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>
                <a:off x="10161519" y="1868519"/>
                <a:ext cx="388757" cy="75434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10971213" y="5157788"/>
            <a:ext cx="927100" cy="1352550"/>
            <a:chOff x="10061447" y="2752154"/>
            <a:chExt cx="926593" cy="1352167"/>
          </a:xfrm>
        </p:grpSpPr>
        <p:sp>
          <p:nvSpPr>
            <p:cNvPr id="71" name="Pravoúhlý trojúhelník 70"/>
            <p:cNvSpPr/>
            <p:nvPr/>
          </p:nvSpPr>
          <p:spPr>
            <a:xfrm>
              <a:off x="10074140" y="2752154"/>
              <a:ext cx="913900" cy="135216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8" name="Pravoúhlý trojúhelník 77"/>
            <p:cNvSpPr/>
            <p:nvPr/>
          </p:nvSpPr>
          <p:spPr>
            <a:xfrm>
              <a:off x="10540610" y="3456804"/>
              <a:ext cx="447430" cy="637994"/>
            </a:xfrm>
            <a:prstGeom prst="rtTriangl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00" name="Přímá spojnice 99"/>
            <p:cNvCxnSpPr>
              <a:stCxn id="71" idx="0"/>
              <a:endCxn id="71" idx="4"/>
            </p:cNvCxnSpPr>
            <p:nvPr/>
          </p:nvCxnSpPr>
          <p:spPr>
            <a:xfrm>
              <a:off x="10074140" y="2752154"/>
              <a:ext cx="913900" cy="1352167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405" name="Skupina 10"/>
            <p:cNvGrpSpPr>
              <a:grpSpLocks/>
            </p:cNvGrpSpPr>
            <p:nvPr/>
          </p:nvGrpSpPr>
          <p:grpSpPr bwMode="auto">
            <a:xfrm>
              <a:off x="10061447" y="2752154"/>
              <a:ext cx="457201" cy="1352167"/>
              <a:chOff x="10073639" y="2752154"/>
              <a:chExt cx="457201" cy="1352167"/>
            </a:xfrm>
          </p:grpSpPr>
          <p:cxnSp>
            <p:nvCxnSpPr>
              <p:cNvPr id="77" name="Přímá spojnice 76"/>
              <p:cNvCxnSpPr>
                <a:stCxn id="71" idx="5"/>
                <a:endCxn id="71" idx="3"/>
              </p:cNvCxnSpPr>
              <p:nvPr/>
            </p:nvCxnSpPr>
            <p:spPr>
              <a:xfrm>
                <a:off x="10530589" y="3428237"/>
                <a:ext cx="0" cy="67608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9" name="Obdélník 78"/>
              <p:cNvSpPr/>
              <p:nvPr/>
            </p:nvSpPr>
            <p:spPr>
              <a:xfrm>
                <a:off x="10073639" y="3428237"/>
                <a:ext cx="447430" cy="664974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80" name="Pravoúhlý trojúhelník 79"/>
              <p:cNvSpPr/>
              <p:nvPr/>
            </p:nvSpPr>
            <p:spPr>
              <a:xfrm>
                <a:off x="10073639" y="2752154"/>
                <a:ext cx="447430" cy="676084"/>
              </a:xfrm>
              <a:prstGeom prst="rtTriangle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82" name="Přímá spojnice 81"/>
              <p:cNvCxnSpPr>
                <a:stCxn id="71" idx="0"/>
                <a:endCxn id="71" idx="2"/>
              </p:cNvCxnSpPr>
              <p:nvPr/>
            </p:nvCxnSpPr>
            <p:spPr>
              <a:xfrm>
                <a:off x="10073639" y="2752154"/>
                <a:ext cx="0" cy="135216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nice 101"/>
              <p:cNvCxnSpPr>
                <a:stCxn id="71" idx="5"/>
                <a:endCxn id="71" idx="3"/>
              </p:cNvCxnSpPr>
              <p:nvPr/>
            </p:nvCxnSpPr>
            <p:spPr>
              <a:xfrm>
                <a:off x="10530589" y="3428237"/>
                <a:ext cx="0" cy="676084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3" name="Skupina 72"/>
          <p:cNvGrpSpPr>
            <a:grpSpLocks/>
          </p:cNvGrpSpPr>
          <p:nvPr/>
        </p:nvGrpSpPr>
        <p:grpSpPr bwMode="auto">
          <a:xfrm>
            <a:off x="6710363" y="3563938"/>
            <a:ext cx="915987" cy="1341437"/>
            <a:chOff x="9895716" y="1105560"/>
            <a:chExt cx="916847" cy="1341120"/>
          </a:xfrm>
        </p:grpSpPr>
        <p:sp>
          <p:nvSpPr>
            <p:cNvPr id="74" name="Pravoúhlý trojúhelník 73"/>
            <p:cNvSpPr/>
            <p:nvPr/>
          </p:nvSpPr>
          <p:spPr>
            <a:xfrm>
              <a:off x="9898894" y="1105560"/>
              <a:ext cx="913669" cy="134112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5399" name="Skupina 75"/>
            <p:cNvGrpSpPr>
              <a:grpSpLocks/>
            </p:cNvGrpSpPr>
            <p:nvPr/>
          </p:nvGrpSpPr>
          <p:grpSpPr bwMode="auto">
            <a:xfrm>
              <a:off x="9895716" y="1672761"/>
              <a:ext cx="777239" cy="742755"/>
              <a:chOff x="11277601" y="4131183"/>
              <a:chExt cx="777239" cy="742755"/>
            </a:xfrm>
          </p:grpSpPr>
          <p:sp>
            <p:nvSpPr>
              <p:cNvPr id="81" name="Vývojový diagram: zpoždění 80"/>
              <p:cNvSpPr/>
              <p:nvPr/>
            </p:nvSpPr>
            <p:spPr>
              <a:xfrm>
                <a:off x="11277601" y="4130585"/>
                <a:ext cx="425849" cy="387258"/>
              </a:xfrm>
              <a:prstGeom prst="flowChartDelay">
                <a:avLst/>
              </a:prstGeom>
              <a:solidFill>
                <a:schemeClr val="accent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8" name="Vývojový diagram: rozhodnutí 87"/>
              <p:cNvSpPr/>
              <p:nvPr/>
            </p:nvSpPr>
            <p:spPr>
              <a:xfrm flipV="1">
                <a:off x="11298257" y="4552760"/>
                <a:ext cx="756359" cy="320599"/>
              </a:xfrm>
              <a:prstGeom prst="flowChartDecision">
                <a:avLst/>
              </a:prstGeom>
              <a:solidFill>
                <a:srgbClr val="00206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89" name="Skupina 88"/>
          <p:cNvGrpSpPr>
            <a:grpSpLocks/>
          </p:cNvGrpSpPr>
          <p:nvPr/>
        </p:nvGrpSpPr>
        <p:grpSpPr bwMode="auto">
          <a:xfrm>
            <a:off x="6453188" y="96838"/>
            <a:ext cx="1008062" cy="1446212"/>
            <a:chOff x="10756390" y="4430267"/>
            <a:chExt cx="1008890" cy="1446277"/>
          </a:xfrm>
        </p:grpSpPr>
        <p:sp>
          <p:nvSpPr>
            <p:cNvPr id="90" name="Pravoúhlý trojúhelník 89"/>
            <p:cNvSpPr/>
            <p:nvPr/>
          </p:nvSpPr>
          <p:spPr>
            <a:xfrm>
              <a:off x="10850129" y="4430267"/>
              <a:ext cx="915151" cy="134149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5395" name="Skupina 90"/>
            <p:cNvGrpSpPr>
              <a:grpSpLocks/>
            </p:cNvGrpSpPr>
            <p:nvPr/>
          </p:nvGrpSpPr>
          <p:grpSpPr bwMode="auto">
            <a:xfrm>
              <a:off x="10756390" y="4447986"/>
              <a:ext cx="765050" cy="1428558"/>
              <a:chOff x="10756390" y="4447986"/>
              <a:chExt cx="765050" cy="1428558"/>
            </a:xfrm>
          </p:grpSpPr>
          <p:sp>
            <p:nvSpPr>
              <p:cNvPr id="92" name="Pravoúhlý trojúhelník 91"/>
              <p:cNvSpPr/>
              <p:nvPr/>
            </p:nvSpPr>
            <p:spPr>
              <a:xfrm>
                <a:off x="10851718" y="4447730"/>
                <a:ext cx="425800" cy="630266"/>
              </a:xfrm>
              <a:prstGeom prst="rtTriangl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4" name="Plus 93"/>
              <p:cNvSpPr/>
              <p:nvPr/>
            </p:nvSpPr>
            <p:spPr>
              <a:xfrm>
                <a:off x="10756390" y="4960516"/>
                <a:ext cx="765804" cy="916028"/>
              </a:xfrm>
              <a:prstGeom prst="mathPlus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n>
                    <a:solidFill>
                      <a:sysClr val="windowText" lastClr="000000"/>
                    </a:solidFill>
                  </a:ln>
                  <a:solidFill>
                    <a:schemeClr val="bg1">
                      <a:lumMod val="65000"/>
                    </a:schemeClr>
                  </a:solidFill>
                </a:endParaRPr>
              </a:p>
            </p:txBody>
          </p:sp>
        </p:grpSp>
      </p:grpSp>
      <p:grpSp>
        <p:nvGrpSpPr>
          <p:cNvPr id="95" name="Skupina 94"/>
          <p:cNvGrpSpPr>
            <a:grpSpLocks/>
          </p:cNvGrpSpPr>
          <p:nvPr/>
        </p:nvGrpSpPr>
        <p:grpSpPr bwMode="auto">
          <a:xfrm>
            <a:off x="2225675" y="3841750"/>
            <a:ext cx="962025" cy="1358900"/>
            <a:chOff x="10143740" y="1265677"/>
            <a:chExt cx="963164" cy="1359413"/>
          </a:xfrm>
        </p:grpSpPr>
        <p:sp>
          <p:nvSpPr>
            <p:cNvPr id="96" name="Pravoúhlý trojúhelník 95"/>
            <p:cNvSpPr/>
            <p:nvPr/>
          </p:nvSpPr>
          <p:spPr>
            <a:xfrm>
              <a:off x="10143740" y="1284734"/>
              <a:ext cx="913894" cy="1340356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5388" name="Skupina 96"/>
            <p:cNvGrpSpPr>
              <a:grpSpLocks/>
            </p:cNvGrpSpPr>
            <p:nvPr/>
          </p:nvGrpSpPr>
          <p:grpSpPr bwMode="auto">
            <a:xfrm>
              <a:off x="10192504" y="1867850"/>
              <a:ext cx="914400" cy="757240"/>
              <a:chOff x="10192504" y="1867850"/>
              <a:chExt cx="914400" cy="757240"/>
            </a:xfrm>
          </p:grpSpPr>
          <p:sp>
            <p:nvSpPr>
              <p:cNvPr id="103" name="Pravoúhlý trojúhelník 102"/>
              <p:cNvSpPr/>
              <p:nvPr/>
            </p:nvSpPr>
            <p:spPr>
              <a:xfrm>
                <a:off x="10506119" y="1867567"/>
                <a:ext cx="527674" cy="746407"/>
              </a:xfrm>
              <a:prstGeom prst="rtTriangle">
                <a:avLst/>
              </a:prstGeom>
              <a:solidFill>
                <a:srgbClr val="00B0F0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04" name="Přímá spojnice 103"/>
              <p:cNvCxnSpPr/>
              <p:nvPr/>
            </p:nvCxnSpPr>
            <p:spPr>
              <a:xfrm flipH="1">
                <a:off x="10193012" y="2625090"/>
                <a:ext cx="913892" cy="0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389" name="Skupina 97"/>
            <p:cNvGrpSpPr>
              <a:grpSpLocks/>
            </p:cNvGrpSpPr>
            <p:nvPr/>
          </p:nvGrpSpPr>
          <p:grpSpPr bwMode="auto">
            <a:xfrm>
              <a:off x="10143740" y="1265677"/>
              <a:ext cx="394342" cy="1356187"/>
              <a:chOff x="10155172" y="1266630"/>
              <a:chExt cx="394342" cy="1356187"/>
            </a:xfrm>
          </p:grpSpPr>
          <p:sp>
            <p:nvSpPr>
              <p:cNvPr id="99" name="Pravoúhlý trojúhelník 98"/>
              <p:cNvSpPr/>
              <p:nvPr/>
            </p:nvSpPr>
            <p:spPr>
              <a:xfrm>
                <a:off x="10155172" y="1266630"/>
                <a:ext cx="386219" cy="590773"/>
              </a:xfrm>
              <a:prstGeom prst="rtTriangle">
                <a:avLst/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1" name="Obdélník 100"/>
              <p:cNvSpPr/>
              <p:nvPr/>
            </p:nvSpPr>
            <p:spPr>
              <a:xfrm>
                <a:off x="10161530" y="1868520"/>
                <a:ext cx="387808" cy="754347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105" name="Skupina 104"/>
          <p:cNvGrpSpPr>
            <a:grpSpLocks/>
          </p:cNvGrpSpPr>
          <p:nvPr/>
        </p:nvGrpSpPr>
        <p:grpSpPr bwMode="auto">
          <a:xfrm>
            <a:off x="2298700" y="104775"/>
            <a:ext cx="927100" cy="1352550"/>
            <a:chOff x="10061447" y="2752154"/>
            <a:chExt cx="926593" cy="1352167"/>
          </a:xfrm>
        </p:grpSpPr>
        <p:sp>
          <p:nvSpPr>
            <p:cNvPr id="106" name="Pravoúhlý trojúhelník 105"/>
            <p:cNvSpPr/>
            <p:nvPr/>
          </p:nvSpPr>
          <p:spPr>
            <a:xfrm>
              <a:off x="10074140" y="2752154"/>
              <a:ext cx="913900" cy="135216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7" name="Pravoúhlý trojúhelník 106"/>
            <p:cNvSpPr/>
            <p:nvPr/>
          </p:nvSpPr>
          <p:spPr>
            <a:xfrm>
              <a:off x="10540610" y="3456804"/>
              <a:ext cx="447430" cy="637994"/>
            </a:xfrm>
            <a:prstGeom prst="rtTriangl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08" name="Přímá spojnice 107"/>
            <p:cNvCxnSpPr>
              <a:stCxn id="106" idx="0"/>
              <a:endCxn id="106" idx="4"/>
            </p:cNvCxnSpPr>
            <p:nvPr/>
          </p:nvCxnSpPr>
          <p:spPr>
            <a:xfrm>
              <a:off x="10074140" y="2752154"/>
              <a:ext cx="913900" cy="1352167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381" name="Skupina 108"/>
            <p:cNvGrpSpPr>
              <a:grpSpLocks/>
            </p:cNvGrpSpPr>
            <p:nvPr/>
          </p:nvGrpSpPr>
          <p:grpSpPr bwMode="auto">
            <a:xfrm>
              <a:off x="10061447" y="2752154"/>
              <a:ext cx="457201" cy="1352167"/>
              <a:chOff x="10073639" y="2752154"/>
              <a:chExt cx="457201" cy="1352167"/>
            </a:xfrm>
          </p:grpSpPr>
          <p:cxnSp>
            <p:nvCxnSpPr>
              <p:cNvPr id="110" name="Přímá spojnice 109"/>
              <p:cNvCxnSpPr>
                <a:stCxn id="106" idx="5"/>
                <a:endCxn id="106" idx="3"/>
              </p:cNvCxnSpPr>
              <p:nvPr/>
            </p:nvCxnSpPr>
            <p:spPr>
              <a:xfrm>
                <a:off x="10530589" y="3428238"/>
                <a:ext cx="0" cy="67608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1" name="Obdélník 110"/>
              <p:cNvSpPr/>
              <p:nvPr/>
            </p:nvSpPr>
            <p:spPr>
              <a:xfrm>
                <a:off x="10073639" y="3428238"/>
                <a:ext cx="447430" cy="664975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112" name="Pravoúhlý trojúhelník 111"/>
              <p:cNvSpPr/>
              <p:nvPr/>
            </p:nvSpPr>
            <p:spPr>
              <a:xfrm>
                <a:off x="10073639" y="2752154"/>
                <a:ext cx="447430" cy="676084"/>
              </a:xfrm>
              <a:prstGeom prst="rtTriangle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13" name="Přímá spojnice 112"/>
              <p:cNvCxnSpPr>
                <a:stCxn id="106" idx="0"/>
                <a:endCxn id="106" idx="2"/>
              </p:cNvCxnSpPr>
              <p:nvPr/>
            </p:nvCxnSpPr>
            <p:spPr>
              <a:xfrm>
                <a:off x="10073639" y="2752154"/>
                <a:ext cx="0" cy="135216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>
                <a:stCxn id="106" idx="5"/>
                <a:endCxn id="106" idx="3"/>
              </p:cNvCxnSpPr>
              <p:nvPr/>
            </p:nvCxnSpPr>
            <p:spPr>
              <a:xfrm>
                <a:off x="10530589" y="3428238"/>
                <a:ext cx="0" cy="676084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38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F47A52-366D-4C3A-B8AC-F3B4CDD5C0F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948738" y="85725"/>
            <a:ext cx="3243262" cy="1000125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408363" y="5294313"/>
            <a:ext cx="5281612" cy="109696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389" name="Skupina 32"/>
          <p:cNvGrpSpPr>
            <a:grpSpLocks/>
          </p:cNvGrpSpPr>
          <p:nvPr/>
        </p:nvGrpSpPr>
        <p:grpSpPr bwMode="auto">
          <a:xfrm>
            <a:off x="5916613" y="120650"/>
            <a:ext cx="2236787" cy="2157413"/>
            <a:chOff x="1200911" y="182880"/>
            <a:chExt cx="2237233" cy="2157986"/>
          </a:xfrm>
        </p:grpSpPr>
        <p:sp>
          <p:nvSpPr>
            <p:cNvPr id="8" name="Měsíc 7"/>
            <p:cNvSpPr/>
            <p:nvPr/>
          </p:nvSpPr>
          <p:spPr>
            <a:xfrm rot="16200000">
              <a:off x="1691504" y="594226"/>
              <a:ext cx="1256047" cy="2237233"/>
            </a:xfrm>
            <a:prstGeom prst="moo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Pravoúhlý trojúhelník 13"/>
            <p:cNvSpPr/>
            <p:nvPr/>
          </p:nvSpPr>
          <p:spPr>
            <a:xfrm flipH="1">
              <a:off x="1481954" y="182880"/>
              <a:ext cx="809786" cy="1243343"/>
            </a:xfrm>
            <a:prstGeom prst="rtTriangle">
              <a:avLst/>
            </a:prstGeom>
            <a:solidFill>
              <a:srgbClr val="FF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Pravoúhlý trojúhelník 15"/>
            <p:cNvSpPr/>
            <p:nvPr/>
          </p:nvSpPr>
          <p:spPr>
            <a:xfrm>
              <a:off x="2291740" y="182880"/>
              <a:ext cx="914582" cy="1243343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3" name="Přímá spojnice 22"/>
            <p:cNvCxnSpPr>
              <a:stCxn id="14" idx="0"/>
              <a:endCxn id="8" idx="3"/>
            </p:cNvCxnSpPr>
            <p:nvPr/>
          </p:nvCxnSpPr>
          <p:spPr>
            <a:xfrm>
              <a:off x="2291740" y="182880"/>
              <a:ext cx="28581" cy="153075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16" idx="5"/>
              <a:endCxn id="16" idx="3"/>
            </p:cNvCxnSpPr>
            <p:nvPr/>
          </p:nvCxnSpPr>
          <p:spPr>
            <a:xfrm>
              <a:off x="2749032" y="805345"/>
              <a:ext cx="0" cy="62087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stCxn id="14" idx="5"/>
              <a:endCxn id="14" idx="3"/>
            </p:cNvCxnSpPr>
            <p:nvPr/>
          </p:nvCxnSpPr>
          <p:spPr>
            <a:xfrm>
              <a:off x="1886848" y="805345"/>
              <a:ext cx="0" cy="62087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ravoúhlý trojúhelník 29"/>
            <p:cNvSpPr/>
            <p:nvPr/>
          </p:nvSpPr>
          <p:spPr>
            <a:xfrm flipH="1">
              <a:off x="1481954" y="805345"/>
              <a:ext cx="411245" cy="620878"/>
            </a:xfrm>
            <a:prstGeom prst="rt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1904313" y="789466"/>
              <a:ext cx="393779" cy="652636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Pravoúhlý trojúhelník 31"/>
            <p:cNvSpPr/>
            <p:nvPr/>
          </p:nvSpPr>
          <p:spPr>
            <a:xfrm flipH="1">
              <a:off x="1904313" y="182880"/>
              <a:ext cx="387427" cy="604999"/>
            </a:xfrm>
            <a:prstGeom prst="rtTriangle">
              <a:avLst/>
            </a:prstGeom>
            <a:solidFill>
              <a:srgbClr val="0070C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6390" name="Skupina 20"/>
          <p:cNvGrpSpPr>
            <a:grpSpLocks/>
          </p:cNvGrpSpPr>
          <p:nvPr/>
        </p:nvGrpSpPr>
        <p:grpSpPr bwMode="auto">
          <a:xfrm>
            <a:off x="911225" y="61913"/>
            <a:ext cx="2266950" cy="2101850"/>
            <a:chOff x="1170432" y="2944368"/>
            <a:chExt cx="2267712" cy="2103120"/>
          </a:xfrm>
        </p:grpSpPr>
        <p:sp>
          <p:nvSpPr>
            <p:cNvPr id="9" name="Měsíc 8"/>
            <p:cNvSpPr/>
            <p:nvPr/>
          </p:nvSpPr>
          <p:spPr>
            <a:xfrm rot="16200000">
              <a:off x="1718941" y="3328285"/>
              <a:ext cx="1170695" cy="2267712"/>
            </a:xfrm>
            <a:prstGeom prst="moo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3" name="Přímá spojnice 12"/>
            <p:cNvCxnSpPr>
              <a:endCxn id="9" idx="3"/>
            </p:cNvCxnSpPr>
            <p:nvPr/>
          </p:nvCxnSpPr>
          <p:spPr>
            <a:xfrm>
              <a:off x="2304288" y="3376429"/>
              <a:ext cx="0" cy="108650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Pravoúhlý trojúhelník 14"/>
            <p:cNvSpPr/>
            <p:nvPr/>
          </p:nvSpPr>
          <p:spPr>
            <a:xfrm>
              <a:off x="2304288" y="2944368"/>
              <a:ext cx="805134" cy="129936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Pravoúhlý trojúhelník 18"/>
            <p:cNvSpPr/>
            <p:nvPr/>
          </p:nvSpPr>
          <p:spPr>
            <a:xfrm flipH="1">
              <a:off x="1481687" y="2944368"/>
              <a:ext cx="809897" cy="129936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4" name="Přímá spojnice 33"/>
            <p:cNvCxnSpPr>
              <a:stCxn id="19" idx="5"/>
              <a:endCxn id="19" idx="1"/>
            </p:cNvCxnSpPr>
            <p:nvPr/>
          </p:nvCxnSpPr>
          <p:spPr>
            <a:xfrm>
              <a:off x="1886636" y="3594047"/>
              <a:ext cx="40494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>
              <a:stCxn id="15" idx="1"/>
              <a:endCxn id="15" idx="5"/>
            </p:cNvCxnSpPr>
            <p:nvPr/>
          </p:nvCxnSpPr>
          <p:spPr>
            <a:xfrm>
              <a:off x="2304288" y="3594047"/>
              <a:ext cx="40177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stCxn id="15" idx="5"/>
              <a:endCxn id="15" idx="3"/>
            </p:cNvCxnSpPr>
            <p:nvPr/>
          </p:nvCxnSpPr>
          <p:spPr>
            <a:xfrm>
              <a:off x="2706061" y="3594047"/>
              <a:ext cx="0" cy="64968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>
              <a:stCxn id="19" idx="5"/>
              <a:endCxn id="19" idx="3"/>
            </p:cNvCxnSpPr>
            <p:nvPr/>
          </p:nvCxnSpPr>
          <p:spPr>
            <a:xfrm>
              <a:off x="1886636" y="3594047"/>
              <a:ext cx="0" cy="64968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bdélník 40"/>
            <p:cNvSpPr/>
            <p:nvPr/>
          </p:nvSpPr>
          <p:spPr>
            <a:xfrm>
              <a:off x="1902516" y="3594047"/>
              <a:ext cx="385892" cy="649680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Pravoúhlý trojúhelník 41"/>
            <p:cNvSpPr/>
            <p:nvPr/>
          </p:nvSpPr>
          <p:spPr>
            <a:xfrm flipH="1">
              <a:off x="1468982" y="3594047"/>
              <a:ext cx="436710" cy="649680"/>
            </a:xfrm>
            <a:prstGeom prst="rtTriangle">
              <a:avLst/>
            </a:prstGeom>
            <a:solidFill>
              <a:srgbClr val="D632BF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Pravoúhlý trojúhelník 42"/>
            <p:cNvSpPr/>
            <p:nvPr/>
          </p:nvSpPr>
          <p:spPr>
            <a:xfrm flipH="1">
              <a:off x="1880284" y="2974548"/>
              <a:ext cx="417652" cy="617911"/>
            </a:xfrm>
            <a:prstGeom prst="rtTriangl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56" name="Přímá spojnice 55"/>
          <p:cNvCxnSpPr>
            <a:stCxn id="18" idx="0"/>
            <a:endCxn id="51" idx="3"/>
          </p:cNvCxnSpPr>
          <p:nvPr/>
        </p:nvCxnSpPr>
        <p:spPr>
          <a:xfrm flipH="1">
            <a:off x="1997075" y="3481388"/>
            <a:ext cx="7938" cy="18367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92" name="Skupina 27"/>
          <p:cNvGrpSpPr>
            <a:grpSpLocks/>
          </p:cNvGrpSpPr>
          <p:nvPr/>
        </p:nvGrpSpPr>
        <p:grpSpPr bwMode="auto">
          <a:xfrm>
            <a:off x="5905500" y="3660775"/>
            <a:ext cx="2238375" cy="2343150"/>
            <a:chOff x="5102350" y="118110"/>
            <a:chExt cx="2237233" cy="2343150"/>
          </a:xfrm>
        </p:grpSpPr>
        <p:sp>
          <p:nvSpPr>
            <p:cNvPr id="47" name="Pravoúhlý trojúhelník 46"/>
            <p:cNvSpPr/>
            <p:nvPr/>
          </p:nvSpPr>
          <p:spPr>
            <a:xfrm flipH="1">
              <a:off x="5307034" y="118110"/>
              <a:ext cx="913933" cy="1341438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Pravoúhlý trojúhelník 47"/>
            <p:cNvSpPr/>
            <p:nvPr/>
          </p:nvSpPr>
          <p:spPr>
            <a:xfrm>
              <a:off x="6220967" y="118110"/>
              <a:ext cx="913933" cy="1341438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0" name="Měsíc 49"/>
            <p:cNvSpPr/>
            <p:nvPr/>
          </p:nvSpPr>
          <p:spPr>
            <a:xfrm rot="16200000">
              <a:off x="5585967" y="707643"/>
              <a:ext cx="1270000" cy="2237233"/>
            </a:xfrm>
            <a:prstGeom prst="moo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53" name="Přímá spojnice 52"/>
            <p:cNvCxnSpPr>
              <a:stCxn id="48" idx="0"/>
              <a:endCxn id="50" idx="3"/>
            </p:cNvCxnSpPr>
            <p:nvPr/>
          </p:nvCxnSpPr>
          <p:spPr>
            <a:xfrm>
              <a:off x="6220967" y="118110"/>
              <a:ext cx="0" cy="170815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ovnoramenný trojúhelník 59"/>
            <p:cNvSpPr/>
            <p:nvPr/>
          </p:nvSpPr>
          <p:spPr>
            <a:xfrm>
              <a:off x="5778280" y="133985"/>
              <a:ext cx="436340" cy="654050"/>
            </a:xfrm>
            <a:prstGeom prst="triangle">
              <a:avLst>
                <a:gd name="adj" fmla="val 100000"/>
              </a:avLst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3" name="Plus 62"/>
            <p:cNvSpPr/>
            <p:nvPr/>
          </p:nvSpPr>
          <p:spPr>
            <a:xfrm>
              <a:off x="5506956" y="672148"/>
              <a:ext cx="815559" cy="906462"/>
            </a:xfrm>
            <a:prstGeom prst="mathPlus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6393" name="Skupina 21"/>
          <p:cNvGrpSpPr>
            <a:grpSpLocks/>
          </p:cNvGrpSpPr>
          <p:nvPr/>
        </p:nvGrpSpPr>
        <p:grpSpPr bwMode="auto">
          <a:xfrm>
            <a:off x="877888" y="3481388"/>
            <a:ext cx="2236787" cy="2478087"/>
            <a:chOff x="5074919" y="2600706"/>
            <a:chExt cx="2237233" cy="2477071"/>
          </a:xfrm>
        </p:grpSpPr>
        <p:sp>
          <p:nvSpPr>
            <p:cNvPr id="18" name="Pravoúhlý trojúhelník 17"/>
            <p:cNvSpPr/>
            <p:nvPr/>
          </p:nvSpPr>
          <p:spPr>
            <a:xfrm>
              <a:off x="6202269" y="2600706"/>
              <a:ext cx="951102" cy="136627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9" name="Pravoúhlý trojúhelník 48"/>
            <p:cNvSpPr/>
            <p:nvPr/>
          </p:nvSpPr>
          <p:spPr>
            <a:xfrm flipH="1">
              <a:off x="5274984" y="2624508"/>
              <a:ext cx="914582" cy="1342474"/>
            </a:xfrm>
            <a:prstGeom prst="rt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Měsíc 50"/>
            <p:cNvSpPr/>
            <p:nvPr/>
          </p:nvSpPr>
          <p:spPr>
            <a:xfrm rot="16200000">
              <a:off x="5551655" y="3317280"/>
              <a:ext cx="1283760" cy="2237233"/>
            </a:xfrm>
            <a:prstGeom prst="moon">
              <a:avLst/>
            </a:prstGeom>
            <a:blipFill>
              <a:blip r:embed="rId2"/>
              <a:tile tx="0" ty="0" sx="100000" sy="100000" flip="none" algn="tl"/>
            </a:blip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5" name="Vývojový diagram: rozhodnutí 64"/>
            <p:cNvSpPr/>
            <p:nvPr/>
          </p:nvSpPr>
          <p:spPr>
            <a:xfrm>
              <a:off x="5414712" y="3619463"/>
              <a:ext cx="782793" cy="339586"/>
            </a:xfrm>
            <a:prstGeom prst="flowChartDecision">
              <a:avLst/>
            </a:prstGeom>
            <a:solidFill>
              <a:srgbClr val="00B05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7" name="Vývojový diagram: zpoždění 66"/>
            <p:cNvSpPr/>
            <p:nvPr/>
          </p:nvSpPr>
          <p:spPr>
            <a:xfrm rot="10800000">
              <a:off x="5778321" y="3159277"/>
              <a:ext cx="411245" cy="403060"/>
            </a:xfrm>
            <a:prstGeom prst="flowChartDelay">
              <a:avLst/>
            </a:prstGeom>
            <a:solidFill>
              <a:srgbClr val="00B0F0"/>
            </a:solidFill>
            <a:ln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10912475" y="1865313"/>
            <a:ext cx="1009650" cy="1446212"/>
            <a:chOff x="10756390" y="4430267"/>
            <a:chExt cx="1008890" cy="1446277"/>
          </a:xfrm>
        </p:grpSpPr>
        <p:sp>
          <p:nvSpPr>
            <p:cNvPr id="69" name="Pravoúhlý trojúhelník 68"/>
            <p:cNvSpPr/>
            <p:nvPr/>
          </p:nvSpPr>
          <p:spPr>
            <a:xfrm>
              <a:off x="10851568" y="4430267"/>
              <a:ext cx="913712" cy="134149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6447" name="Skupina 23"/>
            <p:cNvGrpSpPr>
              <a:grpSpLocks/>
            </p:cNvGrpSpPr>
            <p:nvPr/>
          </p:nvGrpSpPr>
          <p:grpSpPr bwMode="auto">
            <a:xfrm>
              <a:off x="10756390" y="4447986"/>
              <a:ext cx="765050" cy="1428558"/>
              <a:chOff x="10756390" y="4447986"/>
              <a:chExt cx="765050" cy="1428558"/>
            </a:xfrm>
          </p:grpSpPr>
          <p:sp>
            <p:nvSpPr>
              <p:cNvPr id="72" name="Pravoúhlý trojúhelník 71"/>
              <p:cNvSpPr/>
              <p:nvPr/>
            </p:nvSpPr>
            <p:spPr>
              <a:xfrm>
                <a:off x="10851568" y="4447730"/>
                <a:ext cx="425130" cy="630266"/>
              </a:xfrm>
              <a:prstGeom prst="rtTriangle">
                <a:avLst/>
              </a:prstGeom>
              <a:solidFill>
                <a:schemeClr val="bg1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5" name="Plus 74"/>
              <p:cNvSpPr/>
              <p:nvPr/>
            </p:nvSpPr>
            <p:spPr>
              <a:xfrm>
                <a:off x="10756390" y="4960516"/>
                <a:ext cx="764599" cy="916028"/>
              </a:xfrm>
              <a:prstGeom prst="mathPlus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n>
                    <a:solidFill>
                      <a:sysClr val="windowText" lastClr="000000"/>
                    </a:solidFill>
                  </a:ln>
                  <a:solidFill>
                    <a:schemeClr val="bg1">
                      <a:lumMod val="65000"/>
                    </a:schemeClr>
                  </a:solidFill>
                </a:endParaRPr>
              </a:p>
            </p:txBody>
          </p:sp>
        </p:grp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10912475" y="214313"/>
            <a:ext cx="917575" cy="1341437"/>
            <a:chOff x="9895716" y="1105560"/>
            <a:chExt cx="916847" cy="1341120"/>
          </a:xfrm>
        </p:grpSpPr>
        <p:sp>
          <p:nvSpPr>
            <p:cNvPr id="70" name="Pravoúhlý trojúhelník 69"/>
            <p:cNvSpPr/>
            <p:nvPr/>
          </p:nvSpPr>
          <p:spPr>
            <a:xfrm>
              <a:off x="9898888" y="1105560"/>
              <a:ext cx="913675" cy="1341120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6443" name="Skupina 19"/>
            <p:cNvGrpSpPr>
              <a:grpSpLocks/>
            </p:cNvGrpSpPr>
            <p:nvPr/>
          </p:nvGrpSpPr>
          <p:grpSpPr bwMode="auto">
            <a:xfrm>
              <a:off x="9895716" y="1672761"/>
              <a:ext cx="777239" cy="742755"/>
              <a:chOff x="11277601" y="4131183"/>
              <a:chExt cx="777239" cy="742755"/>
            </a:xfrm>
          </p:grpSpPr>
          <p:sp>
            <p:nvSpPr>
              <p:cNvPr id="86" name="Vývojový diagram: zpoždění 85"/>
              <p:cNvSpPr/>
              <p:nvPr/>
            </p:nvSpPr>
            <p:spPr>
              <a:xfrm>
                <a:off x="11277601" y="4130585"/>
                <a:ext cx="426699" cy="387258"/>
              </a:xfrm>
              <a:prstGeom prst="flowChartDelay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7" name="Vývojový diagram: rozhodnutí 86"/>
              <p:cNvSpPr/>
              <p:nvPr/>
            </p:nvSpPr>
            <p:spPr>
              <a:xfrm flipV="1">
                <a:off x="11298223" y="4552760"/>
                <a:ext cx="756636" cy="320599"/>
              </a:xfrm>
              <a:prstGeom prst="flowChartDecision">
                <a:avLst/>
              </a:prstGeom>
              <a:solidFill>
                <a:srgbClr val="00B05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10958513" y="3452813"/>
            <a:ext cx="963612" cy="1358900"/>
            <a:chOff x="10143740" y="1265677"/>
            <a:chExt cx="963164" cy="1359413"/>
          </a:xfrm>
        </p:grpSpPr>
        <p:sp>
          <p:nvSpPr>
            <p:cNvPr id="17" name="Pravoúhlý trojúhelník 16"/>
            <p:cNvSpPr/>
            <p:nvPr/>
          </p:nvSpPr>
          <p:spPr>
            <a:xfrm>
              <a:off x="10143740" y="1284734"/>
              <a:ext cx="913975" cy="1340356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6436" name="Skupina 6"/>
            <p:cNvGrpSpPr>
              <a:grpSpLocks/>
            </p:cNvGrpSpPr>
            <p:nvPr/>
          </p:nvGrpSpPr>
          <p:grpSpPr bwMode="auto">
            <a:xfrm>
              <a:off x="10192504" y="1867850"/>
              <a:ext cx="914400" cy="757240"/>
              <a:chOff x="10192504" y="1867850"/>
              <a:chExt cx="914400" cy="757240"/>
            </a:xfrm>
          </p:grpSpPr>
          <p:sp>
            <p:nvSpPr>
              <p:cNvPr id="85" name="Pravoúhlý trojúhelník 84"/>
              <p:cNvSpPr/>
              <p:nvPr/>
            </p:nvSpPr>
            <p:spPr>
              <a:xfrm>
                <a:off x="10505522" y="1867566"/>
                <a:ext cx="526805" cy="746407"/>
              </a:xfrm>
              <a:prstGeom prst="rtTriangle">
                <a:avLst/>
              </a:prstGeom>
              <a:solidFill>
                <a:srgbClr val="D632BF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93" name="Přímá spojnice 92"/>
              <p:cNvCxnSpPr/>
              <p:nvPr/>
            </p:nvCxnSpPr>
            <p:spPr>
              <a:xfrm flipH="1">
                <a:off x="10192929" y="2625090"/>
                <a:ext cx="913975" cy="0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437" name="Skupina 5"/>
            <p:cNvGrpSpPr>
              <a:grpSpLocks/>
            </p:cNvGrpSpPr>
            <p:nvPr/>
          </p:nvGrpSpPr>
          <p:grpSpPr bwMode="auto">
            <a:xfrm>
              <a:off x="10143740" y="1265677"/>
              <a:ext cx="394342" cy="1356187"/>
              <a:chOff x="10155172" y="1266630"/>
              <a:chExt cx="394342" cy="1356187"/>
            </a:xfrm>
          </p:grpSpPr>
          <p:sp>
            <p:nvSpPr>
              <p:cNvPr id="83" name="Pravoúhlý trojúhelník 82"/>
              <p:cNvSpPr/>
              <p:nvPr/>
            </p:nvSpPr>
            <p:spPr>
              <a:xfrm>
                <a:off x="10155172" y="1266630"/>
                <a:ext cx="387170" cy="590773"/>
              </a:xfrm>
              <a:prstGeom prst="rtTriangle">
                <a:avLst/>
              </a:prstGeom>
              <a:solidFill>
                <a:srgbClr val="00B05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>
                <a:off x="10161519" y="1868519"/>
                <a:ext cx="388757" cy="75434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10971213" y="5157788"/>
            <a:ext cx="927100" cy="1352550"/>
            <a:chOff x="10061447" y="2752154"/>
            <a:chExt cx="926593" cy="1352167"/>
          </a:xfrm>
        </p:grpSpPr>
        <p:sp>
          <p:nvSpPr>
            <p:cNvPr id="71" name="Pravoúhlý trojúhelník 70"/>
            <p:cNvSpPr/>
            <p:nvPr/>
          </p:nvSpPr>
          <p:spPr>
            <a:xfrm>
              <a:off x="10074140" y="2752154"/>
              <a:ext cx="913900" cy="135216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8" name="Pravoúhlý trojúhelník 77"/>
            <p:cNvSpPr/>
            <p:nvPr/>
          </p:nvSpPr>
          <p:spPr>
            <a:xfrm>
              <a:off x="10540610" y="3456804"/>
              <a:ext cx="447430" cy="637994"/>
            </a:xfrm>
            <a:prstGeom prst="rtTriangl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00" name="Přímá spojnice 99"/>
            <p:cNvCxnSpPr>
              <a:stCxn id="71" idx="0"/>
              <a:endCxn id="71" idx="4"/>
            </p:cNvCxnSpPr>
            <p:nvPr/>
          </p:nvCxnSpPr>
          <p:spPr>
            <a:xfrm>
              <a:off x="10074140" y="2752154"/>
              <a:ext cx="913900" cy="1352167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429" name="Skupina 10"/>
            <p:cNvGrpSpPr>
              <a:grpSpLocks/>
            </p:cNvGrpSpPr>
            <p:nvPr/>
          </p:nvGrpSpPr>
          <p:grpSpPr bwMode="auto">
            <a:xfrm>
              <a:off x="10061447" y="2752154"/>
              <a:ext cx="457201" cy="1352167"/>
              <a:chOff x="10073639" y="2752154"/>
              <a:chExt cx="457201" cy="1352167"/>
            </a:xfrm>
          </p:grpSpPr>
          <p:cxnSp>
            <p:nvCxnSpPr>
              <p:cNvPr id="77" name="Přímá spojnice 76"/>
              <p:cNvCxnSpPr>
                <a:stCxn id="71" idx="5"/>
                <a:endCxn id="71" idx="3"/>
              </p:cNvCxnSpPr>
              <p:nvPr/>
            </p:nvCxnSpPr>
            <p:spPr>
              <a:xfrm>
                <a:off x="10530589" y="3428237"/>
                <a:ext cx="0" cy="67608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9" name="Obdélník 78"/>
              <p:cNvSpPr/>
              <p:nvPr/>
            </p:nvSpPr>
            <p:spPr>
              <a:xfrm>
                <a:off x="10073639" y="3428237"/>
                <a:ext cx="447430" cy="664974"/>
              </a:xfrm>
              <a:prstGeom prst="rect">
                <a:avLst/>
              </a:prstGeom>
              <a:solidFill>
                <a:srgbClr val="0070C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80" name="Pravoúhlý trojúhelník 79"/>
              <p:cNvSpPr/>
              <p:nvPr/>
            </p:nvSpPr>
            <p:spPr>
              <a:xfrm>
                <a:off x="10073639" y="2752154"/>
                <a:ext cx="447430" cy="676084"/>
              </a:xfrm>
              <a:prstGeom prst="rtTriangle">
                <a:avLst/>
              </a:prstGeom>
              <a:solidFill>
                <a:srgbClr val="0070C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82" name="Přímá spojnice 81"/>
              <p:cNvCxnSpPr>
                <a:stCxn id="71" idx="0"/>
                <a:endCxn id="71" idx="2"/>
              </p:cNvCxnSpPr>
              <p:nvPr/>
            </p:nvCxnSpPr>
            <p:spPr>
              <a:xfrm>
                <a:off x="10073639" y="2752154"/>
                <a:ext cx="0" cy="135216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nice 101"/>
              <p:cNvCxnSpPr>
                <a:stCxn id="71" idx="5"/>
                <a:endCxn id="71" idx="3"/>
              </p:cNvCxnSpPr>
              <p:nvPr/>
            </p:nvCxnSpPr>
            <p:spPr>
              <a:xfrm>
                <a:off x="10530589" y="3428237"/>
                <a:ext cx="0" cy="676084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3" name="Skupina 72"/>
          <p:cNvGrpSpPr>
            <a:grpSpLocks/>
          </p:cNvGrpSpPr>
          <p:nvPr/>
        </p:nvGrpSpPr>
        <p:grpSpPr bwMode="auto">
          <a:xfrm>
            <a:off x="1997075" y="3481388"/>
            <a:ext cx="942975" cy="1350962"/>
            <a:chOff x="9895716" y="1065734"/>
            <a:chExt cx="942818" cy="1349782"/>
          </a:xfrm>
        </p:grpSpPr>
        <p:sp>
          <p:nvSpPr>
            <p:cNvPr id="74" name="Pravoúhlý trojúhelník 73"/>
            <p:cNvSpPr/>
            <p:nvPr/>
          </p:nvSpPr>
          <p:spPr>
            <a:xfrm>
              <a:off x="9924286" y="1065734"/>
              <a:ext cx="914248" cy="1341852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6423" name="Skupina 75"/>
            <p:cNvGrpSpPr>
              <a:grpSpLocks/>
            </p:cNvGrpSpPr>
            <p:nvPr/>
          </p:nvGrpSpPr>
          <p:grpSpPr bwMode="auto">
            <a:xfrm>
              <a:off x="9895716" y="1672761"/>
              <a:ext cx="777239" cy="742755"/>
              <a:chOff x="11277601" y="4131183"/>
              <a:chExt cx="777239" cy="742755"/>
            </a:xfrm>
          </p:grpSpPr>
          <p:sp>
            <p:nvSpPr>
              <p:cNvPr id="81" name="Vývojový diagram: zpoždění 80"/>
              <p:cNvSpPr/>
              <p:nvPr/>
            </p:nvSpPr>
            <p:spPr>
              <a:xfrm>
                <a:off x="11277601" y="4131637"/>
                <a:ext cx="426967" cy="387012"/>
              </a:xfrm>
              <a:prstGeom prst="flowChartDelay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8" name="Vývojový diagram: rozhodnutí 87"/>
              <p:cNvSpPr/>
              <p:nvPr/>
            </p:nvSpPr>
            <p:spPr>
              <a:xfrm flipV="1">
                <a:off x="11298236" y="4553543"/>
                <a:ext cx="757111" cy="320395"/>
              </a:xfrm>
              <a:prstGeom prst="flowChartDecision">
                <a:avLst/>
              </a:prstGeom>
              <a:solidFill>
                <a:srgbClr val="00B05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89" name="Skupina 88"/>
          <p:cNvGrpSpPr>
            <a:grpSpLocks/>
          </p:cNvGrpSpPr>
          <p:nvPr/>
        </p:nvGrpSpPr>
        <p:grpSpPr bwMode="auto">
          <a:xfrm>
            <a:off x="6950075" y="3654425"/>
            <a:ext cx="1009650" cy="1446213"/>
            <a:chOff x="10756390" y="4430267"/>
            <a:chExt cx="1008890" cy="1446277"/>
          </a:xfrm>
        </p:grpSpPr>
        <p:sp>
          <p:nvSpPr>
            <p:cNvPr id="90" name="Pravoúhlý trojúhelník 89"/>
            <p:cNvSpPr/>
            <p:nvPr/>
          </p:nvSpPr>
          <p:spPr>
            <a:xfrm>
              <a:off x="10851568" y="4430267"/>
              <a:ext cx="913712" cy="134149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6419" name="Skupina 90"/>
            <p:cNvGrpSpPr>
              <a:grpSpLocks/>
            </p:cNvGrpSpPr>
            <p:nvPr/>
          </p:nvGrpSpPr>
          <p:grpSpPr bwMode="auto">
            <a:xfrm>
              <a:off x="10756390" y="4447986"/>
              <a:ext cx="765050" cy="1428558"/>
              <a:chOff x="10756390" y="4447986"/>
              <a:chExt cx="765050" cy="1428558"/>
            </a:xfrm>
          </p:grpSpPr>
          <p:sp>
            <p:nvSpPr>
              <p:cNvPr id="92" name="Pravoúhlý trojúhelník 91"/>
              <p:cNvSpPr/>
              <p:nvPr/>
            </p:nvSpPr>
            <p:spPr>
              <a:xfrm>
                <a:off x="10851568" y="4447731"/>
                <a:ext cx="425130" cy="630265"/>
              </a:xfrm>
              <a:prstGeom prst="rtTriangle">
                <a:avLst/>
              </a:prstGeom>
              <a:solidFill>
                <a:schemeClr val="bg1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4" name="Plus 93"/>
              <p:cNvSpPr/>
              <p:nvPr/>
            </p:nvSpPr>
            <p:spPr>
              <a:xfrm>
                <a:off x="10756390" y="4960516"/>
                <a:ext cx="764599" cy="916028"/>
              </a:xfrm>
              <a:prstGeom prst="mathPlus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n>
                    <a:solidFill>
                      <a:sysClr val="windowText" lastClr="000000"/>
                    </a:solidFill>
                  </a:ln>
                  <a:solidFill>
                    <a:schemeClr val="bg1">
                      <a:lumMod val="65000"/>
                    </a:schemeClr>
                  </a:solidFill>
                </a:endParaRPr>
              </a:p>
            </p:txBody>
          </p:sp>
        </p:grpSp>
      </p:grpSp>
      <p:grpSp>
        <p:nvGrpSpPr>
          <p:cNvPr id="95" name="Skupina 94"/>
          <p:cNvGrpSpPr>
            <a:grpSpLocks/>
          </p:cNvGrpSpPr>
          <p:nvPr/>
        </p:nvGrpSpPr>
        <p:grpSpPr bwMode="auto">
          <a:xfrm>
            <a:off x="2047875" y="39688"/>
            <a:ext cx="962025" cy="1358900"/>
            <a:chOff x="10143740" y="1265677"/>
            <a:chExt cx="963164" cy="1359413"/>
          </a:xfrm>
        </p:grpSpPr>
        <p:sp>
          <p:nvSpPr>
            <p:cNvPr id="96" name="Pravoúhlý trojúhelník 95"/>
            <p:cNvSpPr/>
            <p:nvPr/>
          </p:nvSpPr>
          <p:spPr>
            <a:xfrm>
              <a:off x="10143740" y="1284734"/>
              <a:ext cx="913894" cy="1340356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6412" name="Skupina 96"/>
            <p:cNvGrpSpPr>
              <a:grpSpLocks/>
            </p:cNvGrpSpPr>
            <p:nvPr/>
          </p:nvGrpSpPr>
          <p:grpSpPr bwMode="auto">
            <a:xfrm>
              <a:off x="10192504" y="1867201"/>
              <a:ext cx="914400" cy="757889"/>
              <a:chOff x="10192504" y="1867201"/>
              <a:chExt cx="914400" cy="757889"/>
            </a:xfrm>
          </p:grpSpPr>
          <p:sp>
            <p:nvSpPr>
              <p:cNvPr id="103" name="Pravoúhlý trojúhelník 102"/>
              <p:cNvSpPr/>
              <p:nvPr/>
            </p:nvSpPr>
            <p:spPr>
              <a:xfrm>
                <a:off x="10531549" y="1867566"/>
                <a:ext cx="526085" cy="744819"/>
              </a:xfrm>
              <a:prstGeom prst="rtTriangle">
                <a:avLst/>
              </a:prstGeom>
              <a:solidFill>
                <a:srgbClr val="D632BF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04" name="Přímá spojnice 103"/>
              <p:cNvCxnSpPr/>
              <p:nvPr/>
            </p:nvCxnSpPr>
            <p:spPr>
              <a:xfrm flipH="1">
                <a:off x="10193012" y="2625090"/>
                <a:ext cx="913892" cy="0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413" name="Skupina 97"/>
            <p:cNvGrpSpPr>
              <a:grpSpLocks/>
            </p:cNvGrpSpPr>
            <p:nvPr/>
          </p:nvGrpSpPr>
          <p:grpSpPr bwMode="auto">
            <a:xfrm>
              <a:off x="10143740" y="1265677"/>
              <a:ext cx="394342" cy="1356187"/>
              <a:chOff x="10155172" y="1266630"/>
              <a:chExt cx="394342" cy="1356187"/>
            </a:xfrm>
          </p:grpSpPr>
          <p:sp>
            <p:nvSpPr>
              <p:cNvPr id="99" name="Pravoúhlý trojúhelník 98"/>
              <p:cNvSpPr/>
              <p:nvPr/>
            </p:nvSpPr>
            <p:spPr>
              <a:xfrm>
                <a:off x="10155172" y="1266630"/>
                <a:ext cx="386219" cy="590773"/>
              </a:xfrm>
              <a:prstGeom prst="rtTriangle">
                <a:avLst/>
              </a:prstGeom>
              <a:solidFill>
                <a:srgbClr val="00B05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1" name="Obdélník 100"/>
              <p:cNvSpPr/>
              <p:nvPr/>
            </p:nvSpPr>
            <p:spPr>
              <a:xfrm>
                <a:off x="10161530" y="1868519"/>
                <a:ext cx="387808" cy="75434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105" name="Skupina 104"/>
          <p:cNvGrpSpPr>
            <a:grpSpLocks/>
          </p:cNvGrpSpPr>
          <p:nvPr/>
        </p:nvGrpSpPr>
        <p:grpSpPr bwMode="auto">
          <a:xfrm>
            <a:off x="7007225" y="12700"/>
            <a:ext cx="927100" cy="1352550"/>
            <a:chOff x="10061447" y="2752154"/>
            <a:chExt cx="926593" cy="1352167"/>
          </a:xfrm>
        </p:grpSpPr>
        <p:sp>
          <p:nvSpPr>
            <p:cNvPr id="106" name="Pravoúhlý trojúhelník 105"/>
            <p:cNvSpPr/>
            <p:nvPr/>
          </p:nvSpPr>
          <p:spPr>
            <a:xfrm>
              <a:off x="10074140" y="2752154"/>
              <a:ext cx="913900" cy="1352167"/>
            </a:xfrm>
            <a:prstGeom prst="rt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7" name="Pravoúhlý trojúhelník 106"/>
            <p:cNvSpPr/>
            <p:nvPr/>
          </p:nvSpPr>
          <p:spPr>
            <a:xfrm>
              <a:off x="10540610" y="3456804"/>
              <a:ext cx="447430" cy="637994"/>
            </a:xfrm>
            <a:prstGeom prst="rtTriangl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08" name="Přímá spojnice 107"/>
            <p:cNvCxnSpPr>
              <a:stCxn id="106" idx="0"/>
              <a:endCxn id="106" idx="4"/>
            </p:cNvCxnSpPr>
            <p:nvPr/>
          </p:nvCxnSpPr>
          <p:spPr>
            <a:xfrm>
              <a:off x="10074140" y="2752154"/>
              <a:ext cx="913900" cy="1352167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405" name="Skupina 108"/>
            <p:cNvGrpSpPr>
              <a:grpSpLocks/>
            </p:cNvGrpSpPr>
            <p:nvPr/>
          </p:nvGrpSpPr>
          <p:grpSpPr bwMode="auto">
            <a:xfrm>
              <a:off x="10061447" y="2752154"/>
              <a:ext cx="457201" cy="1352167"/>
              <a:chOff x="10073639" y="2752154"/>
              <a:chExt cx="457201" cy="1352167"/>
            </a:xfrm>
          </p:grpSpPr>
          <p:cxnSp>
            <p:nvCxnSpPr>
              <p:cNvPr id="110" name="Přímá spojnice 109"/>
              <p:cNvCxnSpPr>
                <a:stCxn id="106" idx="5"/>
                <a:endCxn id="106" idx="3"/>
              </p:cNvCxnSpPr>
              <p:nvPr/>
            </p:nvCxnSpPr>
            <p:spPr>
              <a:xfrm>
                <a:off x="10530589" y="3428238"/>
                <a:ext cx="0" cy="67608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1" name="Obdélník 110"/>
              <p:cNvSpPr/>
              <p:nvPr/>
            </p:nvSpPr>
            <p:spPr>
              <a:xfrm>
                <a:off x="10073639" y="3428238"/>
                <a:ext cx="447430" cy="664975"/>
              </a:xfrm>
              <a:prstGeom prst="rect">
                <a:avLst/>
              </a:prstGeom>
              <a:solidFill>
                <a:srgbClr val="0070C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112" name="Pravoúhlý trojúhelník 111"/>
              <p:cNvSpPr/>
              <p:nvPr/>
            </p:nvSpPr>
            <p:spPr>
              <a:xfrm>
                <a:off x="10073639" y="2752154"/>
                <a:ext cx="447430" cy="676084"/>
              </a:xfrm>
              <a:prstGeom prst="rtTriangle">
                <a:avLst/>
              </a:prstGeom>
              <a:solidFill>
                <a:srgbClr val="0070C0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13" name="Přímá spojnice 112"/>
              <p:cNvCxnSpPr>
                <a:stCxn id="106" idx="0"/>
                <a:endCxn id="106" idx="2"/>
              </p:cNvCxnSpPr>
              <p:nvPr/>
            </p:nvCxnSpPr>
            <p:spPr>
              <a:xfrm>
                <a:off x="10073639" y="2752154"/>
                <a:ext cx="0" cy="135216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>
                <a:stCxn id="106" idx="5"/>
                <a:endCxn id="106" idx="3"/>
              </p:cNvCxnSpPr>
              <p:nvPr/>
            </p:nvCxnSpPr>
            <p:spPr>
              <a:xfrm>
                <a:off x="10530589" y="3428238"/>
                <a:ext cx="0" cy="676084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marL="44450" indent="0">
              <a:buFont typeface="Arial" charset="0"/>
              <a:buNone/>
            </a:pPr>
            <a:r>
              <a:rPr lang="cs-CZ" smtClean="0"/>
              <a:t>Vlastní tvorba z obrázků PowerPoint</a:t>
            </a:r>
          </a:p>
          <a:p>
            <a:pPr marL="4445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(vnímání)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Děti přiřazují plachty zprava do leva na plachetnice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Očekávání 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Rozvoj zrakové diferenciace 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43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39CB4A7-2B32-4483-B05E-BEB7C42B259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B9014CE-7799-4D08-AC0B-1A85EE6A636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Děti přiřazují zleva doprava správné plachty. Za pomoci aktivační události a efektů se plachta přiřadí na správné místo. </a:t>
            </a:r>
          </a:p>
          <a:p>
            <a:r>
              <a:rPr lang="cs-CZ" smtClean="0"/>
              <a:t>Je možné taky využít interaktivní pero a nejprve nakreslit spojnice mezi plachtou a lodí a teprve poté zkontrolovat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3AA3DA-9BB3-4491-A2C7-7BD76735FE7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Vnímání- Rozlišování tvaru předmětů, barev, rozpoznat odlišnosti v detailech</a:t>
            </a:r>
          </a:p>
          <a:p>
            <a:r>
              <a:rPr lang="cs-CZ" smtClean="0"/>
              <a:t>Vnímání- Rozlišování tvaru předmětů, rozpoznat odlišnosti v detailech</a:t>
            </a:r>
          </a:p>
          <a:p>
            <a:r>
              <a:rPr lang="cs-CZ" smtClean="0"/>
              <a:t>nenechat se vyrušit – neodbíhat od činnosti, pracovat v klidu </a:t>
            </a:r>
          </a:p>
          <a:p>
            <a:r>
              <a:rPr lang="cs-CZ" smtClean="0"/>
              <a:t>Rozlišit některé jednoduché obrazné symboly a značky</a:t>
            </a:r>
          </a:p>
          <a:p>
            <a:r>
              <a:rPr lang="cs-CZ" smtClean="0"/>
              <a:t>Sledovat očima zleva doprava a dle potřeby i zprava doleva, případně v dalších směrech, jmenovat objekty zleva doprava</a:t>
            </a:r>
          </a:p>
          <a:p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3766A16-4EFF-45FE-9F4B-A60A991C8EB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ED4A488-1B2F-4C0A-8DE9-BE4EBF2BF9E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2531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2532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287</Words>
  <Application>Microsoft Office PowerPoint</Application>
  <PresentationFormat>Custom</PresentationFormat>
  <Paragraphs>51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Doplň chybějící plachtu</vt:lpstr>
      <vt:lpstr>Snímek 2</vt:lpstr>
      <vt:lpstr>Snímek 3</vt:lpstr>
      <vt:lpstr>Použité odkazy</vt:lpstr>
      <vt:lpstr>Metodický pokyn Integrovaný blok: (vnímání)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chybějící plachtu</dc:title>
  <dc:creator/>
  <cp:lastModifiedBy/>
  <cp:revision>2</cp:revision>
  <dcterms:created xsi:type="dcterms:W3CDTF">2014-08-05T12:38:58Z</dcterms:created>
  <dcterms:modified xsi:type="dcterms:W3CDTF">2015-05-22T13:49:12Z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