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72" r:id="rId2"/>
    <p:sldId id="273" r:id="rId3"/>
    <p:sldId id="285" r:id="rId4"/>
    <p:sldId id="282" r:id="rId5"/>
    <p:sldId id="283" r:id="rId6"/>
    <p:sldId id="284" r:id="rId7"/>
    <p:sldId id="286" r:id="rId8"/>
    <p:sldId id="289" r:id="rId9"/>
    <p:sldId id="288" r:id="rId10"/>
    <p:sldId id="290" r:id="rId11"/>
    <p:sldId id="287" r:id="rId12"/>
    <p:sldId id="275" r:id="rId13"/>
    <p:sldId id="276" r:id="rId14"/>
    <p:sldId id="277" r:id="rId15"/>
    <p:sldId id="278" r:id="rId16"/>
    <p:sldId id="280" r:id="rId17"/>
    <p:sldId id="281" r:id="rId18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FF"/>
    <a:srgbClr val="FEF9E9"/>
  </p:clrMru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 varScale="1">
        <p:scale>
          <a:sx n="45" d="100"/>
          <a:sy n="45" d="100"/>
        </p:scale>
        <p:origin x="-864" y="-10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FBFBA95-88C6-4645-91E9-E7466BBF95A9}" type="datetimeFigureOut">
              <a:rPr lang="cs-CZ"/>
              <a:pPr>
                <a:defRPr/>
              </a:pPr>
              <a:t>22.5.2015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71217A4-47D9-4FBE-A398-F08DEDDC91A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6434C07-A137-4AFE-9EF2-2F7C263E0200}" type="datetimeFigureOut">
              <a:rPr lang="cs-CZ"/>
              <a:pPr>
                <a:defRPr/>
              </a:pPr>
              <a:t>22.5.2015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dirty="0" smtClean="0"/>
              <a:t>Kliknutím lze upravit styly předlohy textu.</a:t>
            </a:r>
          </a:p>
          <a:p>
            <a:pPr lvl="1"/>
            <a:r>
              <a:rPr lang="cs-CZ" noProof="0" dirty="0" smtClean="0"/>
              <a:t>Druhá úroveň</a:t>
            </a:r>
          </a:p>
          <a:p>
            <a:pPr lvl="2"/>
            <a:r>
              <a:rPr lang="cs-CZ" noProof="0" dirty="0" smtClean="0"/>
              <a:t>Třetí úroveň</a:t>
            </a:r>
          </a:p>
          <a:p>
            <a:pPr lvl="3"/>
            <a:r>
              <a:rPr lang="cs-CZ" noProof="0" dirty="0" smtClean="0"/>
              <a:t>Čtvrtá úroveň</a:t>
            </a:r>
          </a:p>
          <a:p>
            <a:pPr lvl="4"/>
            <a:r>
              <a:rPr lang="cs-CZ" noProof="0" dirty="0" smtClean="0"/>
              <a:t>Pátá úroveň</a:t>
            </a:r>
            <a:endParaRPr lang="cs-CZ" noProof="0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33D3C58-F90A-4F26-8105-FD821C8A928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433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40CC3C3-A1A3-4471-880A-ED748B5AF4D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4"/>
          <p:cNvGrpSpPr>
            <a:grpSpLocks/>
          </p:cNvGrpSpPr>
          <p:nvPr/>
        </p:nvGrpSpPr>
        <p:grpSpPr bwMode="auto">
          <a:xfrm>
            <a:off x="0" y="0"/>
            <a:ext cx="12188825" cy="712788"/>
            <a:chOff x="0" y="0"/>
            <a:chExt cx="12188825" cy="713232"/>
          </a:xfrm>
        </p:grpSpPr>
        <p:sp>
          <p:nvSpPr>
            <p:cNvPr id="5" name="Obdélník 6"/>
            <p:cNvSpPr/>
            <p:nvPr/>
          </p:nvSpPr>
          <p:spPr>
            <a:xfrm flipV="1">
              <a:off x="0" y="73070"/>
              <a:ext cx="12188825" cy="64016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6" name="Obdélník 9"/>
            <p:cNvSpPr/>
            <p:nvPr/>
          </p:nvSpPr>
          <p:spPr>
            <a:xfrm flipV="1">
              <a:off x="0" y="0"/>
              <a:ext cx="12188825" cy="201739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7" name="Skupina 10"/>
          <p:cNvGrpSpPr>
            <a:grpSpLocks/>
          </p:cNvGrpSpPr>
          <p:nvPr/>
        </p:nvGrpSpPr>
        <p:grpSpPr bwMode="auto">
          <a:xfrm>
            <a:off x="0" y="0"/>
            <a:ext cx="712788" cy="6858000"/>
            <a:chOff x="0" y="0"/>
            <a:chExt cx="713232" cy="6858000"/>
          </a:xfrm>
        </p:grpSpPr>
        <p:sp>
          <p:nvSpPr>
            <p:cNvPr id="8" name="Obdélník 11"/>
            <p:cNvSpPr/>
            <p:nvPr/>
          </p:nvSpPr>
          <p:spPr>
            <a:xfrm flipH="1">
              <a:off x="73070" y="0"/>
              <a:ext cx="640162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9" name="Obdélník 12"/>
            <p:cNvSpPr/>
            <p:nvPr/>
          </p:nvSpPr>
          <p:spPr>
            <a:xfrm flipH="1">
              <a:off x="0" y="0"/>
              <a:ext cx="203327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0" name="Skupina 13"/>
          <p:cNvGrpSpPr>
            <a:grpSpLocks/>
          </p:cNvGrpSpPr>
          <p:nvPr/>
        </p:nvGrpSpPr>
        <p:grpSpPr bwMode="auto">
          <a:xfrm>
            <a:off x="11476038" y="0"/>
            <a:ext cx="747712" cy="6858000"/>
            <a:chOff x="11476762" y="0"/>
            <a:chExt cx="746886" cy="6858000"/>
          </a:xfrm>
        </p:grpSpPr>
        <p:sp>
          <p:nvSpPr>
            <p:cNvPr id="11" name="Obdélník 14"/>
            <p:cNvSpPr/>
            <p:nvPr/>
          </p:nvSpPr>
          <p:spPr>
            <a:xfrm flipH="1">
              <a:off x="11476762" y="0"/>
              <a:ext cx="640641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2" name="Obdélník 15"/>
            <p:cNvSpPr/>
            <p:nvPr/>
          </p:nvSpPr>
          <p:spPr>
            <a:xfrm flipH="1">
              <a:off x="12020672" y="0"/>
              <a:ext cx="202976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3" name="Skupina 16"/>
          <p:cNvGrpSpPr>
            <a:grpSpLocks/>
          </p:cNvGrpSpPr>
          <p:nvPr/>
        </p:nvGrpSpPr>
        <p:grpSpPr bwMode="auto">
          <a:xfrm flipV="1">
            <a:off x="0" y="6145213"/>
            <a:ext cx="12188825" cy="712787"/>
            <a:chOff x="0" y="0"/>
            <a:chExt cx="12188825" cy="713232"/>
          </a:xfrm>
        </p:grpSpPr>
        <p:sp>
          <p:nvSpPr>
            <p:cNvPr id="14" name="Obdélník 17"/>
            <p:cNvSpPr/>
            <p:nvPr/>
          </p:nvSpPr>
          <p:spPr>
            <a:xfrm flipV="1">
              <a:off x="0" y="73071"/>
              <a:ext cx="12188825" cy="640161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5" name="Obdélník 18"/>
            <p:cNvSpPr/>
            <p:nvPr/>
          </p:nvSpPr>
          <p:spPr>
            <a:xfrm flipV="1">
              <a:off x="0" y="0"/>
              <a:ext cx="12188825" cy="20173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pic>
        <p:nvPicPr>
          <p:cNvPr id="16" name="Obrázek 7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035300" y="4794250"/>
            <a:ext cx="6119813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Obrázek 20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4779963" y="3633788"/>
            <a:ext cx="26289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0"/>
          </p:nvPr>
        </p:nvSpPr>
        <p:spPr>
          <a:xfrm>
            <a:off x="2803525" y="6291263"/>
            <a:ext cx="7159625" cy="238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F5EED-70AA-4B14-B712-720F2031E6A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6"/>
          <p:cNvGrpSpPr>
            <a:grpSpLocks/>
          </p:cNvGrpSpPr>
          <p:nvPr/>
        </p:nvGrpSpPr>
        <p:grpSpPr bwMode="auto">
          <a:xfrm flipV="1">
            <a:off x="0" y="6308725"/>
            <a:ext cx="12188825" cy="549275"/>
            <a:chOff x="0" y="0"/>
            <a:chExt cx="12188825" cy="713232"/>
          </a:xfrm>
        </p:grpSpPr>
        <p:sp>
          <p:nvSpPr>
            <p:cNvPr id="5" name="Obdélník 8"/>
            <p:cNvSpPr/>
            <p:nvPr/>
          </p:nvSpPr>
          <p:spPr>
            <a:xfrm flipV="1">
              <a:off x="0" y="59779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6" name="Obdélník 9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7" name="Skupina 10"/>
          <p:cNvGrpSpPr>
            <a:grpSpLocks/>
          </p:cNvGrpSpPr>
          <p:nvPr/>
        </p:nvGrpSpPr>
        <p:grpSpPr bwMode="auto">
          <a:xfrm>
            <a:off x="17463" y="0"/>
            <a:ext cx="12188825" cy="549275"/>
            <a:chOff x="0" y="0"/>
            <a:chExt cx="12188825" cy="713232"/>
          </a:xfrm>
        </p:grpSpPr>
        <p:sp>
          <p:nvSpPr>
            <p:cNvPr id="8" name="Obdélník 11"/>
            <p:cNvSpPr/>
            <p:nvPr/>
          </p:nvSpPr>
          <p:spPr>
            <a:xfrm flipV="1">
              <a:off x="0" y="59780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9" name="Obdélník 12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pic>
        <p:nvPicPr>
          <p:cNvPr id="10" name="Obrázek 13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035300" y="4794250"/>
            <a:ext cx="6119813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4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4797425" y="3587750"/>
            <a:ext cx="2627313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9E77B-D088-4146-801C-F767740A46E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93E8C-0FE9-4754-BC9C-5551977BFF4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19B74-161B-4753-BE2E-EE263D30637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2FDFF-00F3-4B92-81DD-413F2DFC399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460750" y="5197475"/>
            <a:ext cx="5040313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ázek 5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2DDE7-57FF-4F45-B1E8-C545A753A13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6"/>
          <p:cNvGrpSpPr>
            <a:grpSpLocks/>
          </p:cNvGrpSpPr>
          <p:nvPr/>
        </p:nvGrpSpPr>
        <p:grpSpPr bwMode="auto">
          <a:xfrm>
            <a:off x="0" y="0"/>
            <a:ext cx="12188825" cy="549275"/>
            <a:chOff x="0" y="0"/>
            <a:chExt cx="12188825" cy="713232"/>
          </a:xfrm>
        </p:grpSpPr>
        <p:sp>
          <p:nvSpPr>
            <p:cNvPr id="6" name="Obdélník 8"/>
            <p:cNvSpPr/>
            <p:nvPr/>
          </p:nvSpPr>
          <p:spPr>
            <a:xfrm flipV="1">
              <a:off x="0" y="59780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7" name="Obdélník 9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ECB33-0618-48C3-95F5-BCB1FD3930B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6"/>
          <p:cNvGrpSpPr>
            <a:grpSpLocks/>
          </p:cNvGrpSpPr>
          <p:nvPr/>
        </p:nvGrpSpPr>
        <p:grpSpPr bwMode="auto">
          <a:xfrm>
            <a:off x="0" y="0"/>
            <a:ext cx="7772400" cy="549275"/>
            <a:chOff x="0" y="0"/>
            <a:chExt cx="12188825" cy="713232"/>
          </a:xfrm>
        </p:grpSpPr>
        <p:sp>
          <p:nvSpPr>
            <p:cNvPr id="6" name="Obdélník 8"/>
            <p:cNvSpPr/>
            <p:nvPr/>
          </p:nvSpPr>
          <p:spPr>
            <a:xfrm flipV="1">
              <a:off x="0" y="59780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7" name="Obdélník 9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8" name="Skupina 10"/>
          <p:cNvGrpSpPr>
            <a:grpSpLocks/>
          </p:cNvGrpSpPr>
          <p:nvPr/>
        </p:nvGrpSpPr>
        <p:grpSpPr bwMode="auto">
          <a:xfrm flipV="1">
            <a:off x="0" y="6308725"/>
            <a:ext cx="7772400" cy="549275"/>
            <a:chOff x="0" y="0"/>
            <a:chExt cx="12188825" cy="713232"/>
          </a:xfrm>
        </p:grpSpPr>
        <p:sp>
          <p:nvSpPr>
            <p:cNvPr id="9" name="Obdélník 11"/>
            <p:cNvSpPr/>
            <p:nvPr/>
          </p:nvSpPr>
          <p:spPr>
            <a:xfrm flipV="1">
              <a:off x="0" y="59779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0" name="Obdélník 12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1" name="Skupina 13"/>
          <p:cNvGrpSpPr>
            <a:grpSpLocks/>
          </p:cNvGrpSpPr>
          <p:nvPr/>
        </p:nvGrpSpPr>
        <p:grpSpPr bwMode="auto">
          <a:xfrm rot="5400000" flipV="1">
            <a:off x="-3154362" y="3154362"/>
            <a:ext cx="6858000" cy="549275"/>
            <a:chOff x="0" y="0"/>
            <a:chExt cx="12188825" cy="713232"/>
          </a:xfrm>
        </p:grpSpPr>
        <p:sp>
          <p:nvSpPr>
            <p:cNvPr id="12" name="Obdélník 14"/>
            <p:cNvSpPr/>
            <p:nvPr/>
          </p:nvSpPr>
          <p:spPr>
            <a:xfrm flipV="1">
              <a:off x="1" y="57718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3" name="Obdélník 15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4" name="Skupina 16"/>
          <p:cNvGrpSpPr>
            <a:grpSpLocks/>
          </p:cNvGrpSpPr>
          <p:nvPr/>
        </p:nvGrpSpPr>
        <p:grpSpPr bwMode="auto">
          <a:xfrm rot="-5400000" flipH="1" flipV="1">
            <a:off x="4068763" y="3154362"/>
            <a:ext cx="6858000" cy="549275"/>
            <a:chOff x="0" y="0"/>
            <a:chExt cx="12188825" cy="713232"/>
          </a:xfrm>
        </p:grpSpPr>
        <p:sp>
          <p:nvSpPr>
            <p:cNvPr id="15" name="Obdélník 17"/>
            <p:cNvSpPr/>
            <p:nvPr/>
          </p:nvSpPr>
          <p:spPr>
            <a:xfrm flipV="1">
              <a:off x="1" y="59780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6" name="Obdélník 18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pic>
        <p:nvPicPr>
          <p:cNvPr id="17" name="Obrázek 19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1366838" y="5207000"/>
            <a:ext cx="5038725" cy="110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Obrázek 20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613" y="6388100"/>
            <a:ext cx="7159625" cy="2365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1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F18E4-D4D4-40BF-B2E9-12825E45892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Skupina 6"/>
          <p:cNvGrpSpPr>
            <a:grpSpLocks/>
          </p:cNvGrpSpPr>
          <p:nvPr/>
        </p:nvGrpSpPr>
        <p:grpSpPr bwMode="auto">
          <a:xfrm flipV="1">
            <a:off x="0" y="6308725"/>
            <a:ext cx="12188825" cy="549275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779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sp>
        <p:nvSpPr>
          <p:cNvPr id="1027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1341438" y="438150"/>
            <a:ext cx="9509125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8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1341438" y="1673225"/>
            <a:ext cx="9509125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13" y="6391275"/>
            <a:ext cx="960437" cy="238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dirty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438" y="6391275"/>
            <a:ext cx="7159625" cy="238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cap="all" baseline="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275"/>
            <a:ext cx="639763" cy="238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B481006-CCE3-4EF6-8648-319D5B939B5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1032" name="Obrázek 6"/>
          <p:cNvPicPr>
            <a:picLocks noChangeAspect="1"/>
          </p:cNvPicPr>
          <p:nvPr userDrawn="1"/>
        </p:nvPicPr>
        <p:blipFill>
          <a:blip r:embed="rId11"/>
          <a:srcRect/>
          <a:stretch>
            <a:fillRect/>
          </a:stretch>
        </p:blipFill>
        <p:spPr bwMode="auto">
          <a:xfrm>
            <a:off x="3460750" y="5197475"/>
            <a:ext cx="5040313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Obrázek 10"/>
          <p:cNvPicPr>
            <a:picLocks noChangeAspect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7" r:id="rId2"/>
    <p:sldLayoutId id="2147483659" r:id="rId3"/>
    <p:sldLayoutId id="2147483656" r:id="rId4"/>
    <p:sldLayoutId id="2147483655" r:id="rId5"/>
    <p:sldLayoutId id="2147483654" r:id="rId6"/>
    <p:sldLayoutId id="2147483660" r:id="rId7"/>
    <p:sldLayoutId id="2147483661" r:id="rId8"/>
    <p:sldLayoutId id="2147483662" r:id="rId9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9pPr>
    </p:titleStyle>
    <p:bodyStyle>
      <a:lvl1pPr marL="273050" indent="-228600" algn="l" rtl="0" fontAlgn="base">
        <a:lnSpc>
          <a:spcPct val="90000"/>
        </a:lnSpc>
        <a:spcBef>
          <a:spcPts val="1800"/>
        </a:spcBef>
        <a:spcAft>
          <a:spcPct val="0"/>
        </a:spcAft>
        <a:buSzPct val="80000"/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3725" indent="-228600" algn="l" rtl="0" fontAlgn="base">
        <a:lnSpc>
          <a:spcPct val="90000"/>
        </a:lnSpc>
        <a:spcBef>
          <a:spcPts val="1000"/>
        </a:spcBef>
        <a:spcAft>
          <a:spcPct val="0"/>
        </a:spcAft>
        <a:buSzPct val="8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fontAlgn="base">
        <a:lnSpc>
          <a:spcPct val="90000"/>
        </a:lnSpc>
        <a:spcBef>
          <a:spcPts val="800"/>
        </a:spcBef>
        <a:spcAft>
          <a:spcPct val="0"/>
        </a:spcAft>
        <a:buSzPct val="80000"/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3488" indent="-228600" algn="l" rtl="0" fontAlgn="base">
        <a:lnSpc>
          <a:spcPct val="90000"/>
        </a:lnSpc>
        <a:spcBef>
          <a:spcPts val="800"/>
        </a:spcBef>
        <a:spcAft>
          <a:spcPct val="0"/>
        </a:spcAft>
        <a:buSzPct val="8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fontAlgn="base">
        <a:lnSpc>
          <a:spcPct val="90000"/>
        </a:lnSpc>
        <a:spcBef>
          <a:spcPts val="800"/>
        </a:spcBef>
        <a:spcAft>
          <a:spcPct val="0"/>
        </a:spcAft>
        <a:buSzPct val="8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ctrTitle"/>
          </p:nvPr>
        </p:nvSpPr>
        <p:spPr>
          <a:xfrm>
            <a:off x="1295400" y="804863"/>
            <a:ext cx="9601200" cy="1905000"/>
          </a:xfrm>
        </p:spPr>
        <p:txBody>
          <a:bodyPr/>
          <a:lstStyle/>
          <a:p>
            <a:r>
              <a:rPr lang="cs-CZ" smtClean="0">
                <a:solidFill>
                  <a:srgbClr val="4A3A2A"/>
                </a:solidFill>
              </a:rPr>
              <a:t>SPOJ PODLE VZORU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900"/>
            <a:ext cx="9601200" cy="914400"/>
          </a:xfrm>
        </p:spPr>
        <p:txBody>
          <a:bodyPr rtlCol="0"/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Poznávací schopnosti</a:t>
            </a:r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5362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D215F27-BB71-40FA-9477-814649C5D4F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>
              <a:cs typeface="Arial" charset="0"/>
            </a:endParaRPr>
          </a:p>
        </p:txBody>
      </p:sp>
      <p:grpSp>
        <p:nvGrpSpPr>
          <p:cNvPr id="15363" name="Skupina 8"/>
          <p:cNvGrpSpPr>
            <a:grpSpLocks/>
          </p:cNvGrpSpPr>
          <p:nvPr/>
        </p:nvGrpSpPr>
        <p:grpSpPr bwMode="auto">
          <a:xfrm>
            <a:off x="103188" y="84138"/>
            <a:ext cx="2974975" cy="2657475"/>
            <a:chOff x="1011936" y="792480"/>
            <a:chExt cx="2974848" cy="2657856"/>
          </a:xfrm>
        </p:grpSpPr>
        <p:sp>
          <p:nvSpPr>
            <p:cNvPr id="3" name="Obdélník 2"/>
            <p:cNvSpPr/>
            <p:nvPr/>
          </p:nvSpPr>
          <p:spPr>
            <a:xfrm>
              <a:off x="1011936" y="792480"/>
              <a:ext cx="2974848" cy="2657856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5370" name="TextovéPole 7"/>
            <p:cNvSpPr txBox="1">
              <a:spLocks noChangeArrowheads="1"/>
            </p:cNvSpPr>
            <p:nvPr/>
          </p:nvSpPr>
          <p:spPr bwMode="auto">
            <a:xfrm>
              <a:off x="1103376" y="874913"/>
              <a:ext cx="2773680" cy="2492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  <a:p>
              <a:endParaRPr lang="cs-CZ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  <a:p>
              <a:endParaRPr lang="cs-CZ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1340534" y="2280180"/>
              <a:ext cx="125565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>
              <a:off x="2535871" y="1378351"/>
              <a:ext cx="12699" cy="90182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Obdélník 1"/>
          <p:cNvSpPr/>
          <p:nvPr/>
        </p:nvSpPr>
        <p:spPr>
          <a:xfrm>
            <a:off x="9363075" y="0"/>
            <a:ext cx="2828925" cy="1377950"/>
          </a:xfrm>
          <a:prstGeom prst="rect">
            <a:avLst/>
          </a:prstGeom>
          <a:solidFill>
            <a:srgbClr val="FEF9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078163" y="4886325"/>
            <a:ext cx="5764212" cy="14081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pSp>
        <p:nvGrpSpPr>
          <p:cNvPr id="15366" name="Skupina 12"/>
          <p:cNvGrpSpPr>
            <a:grpSpLocks/>
          </p:cNvGrpSpPr>
          <p:nvPr/>
        </p:nvGrpSpPr>
        <p:grpSpPr bwMode="auto">
          <a:xfrm>
            <a:off x="4849813" y="700088"/>
            <a:ext cx="6264275" cy="5594350"/>
            <a:chOff x="4849925" y="699362"/>
            <a:chExt cx="6264543" cy="5594471"/>
          </a:xfrm>
        </p:grpSpPr>
        <p:sp>
          <p:nvSpPr>
            <p:cNvPr id="15" name="Obdélník 14"/>
            <p:cNvSpPr/>
            <p:nvPr/>
          </p:nvSpPr>
          <p:spPr>
            <a:xfrm>
              <a:off x="4868976" y="699362"/>
              <a:ext cx="6245492" cy="5594471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5368" name="TextovéPole 15"/>
            <p:cNvSpPr txBox="1">
              <a:spLocks noChangeArrowheads="1"/>
            </p:cNvSpPr>
            <p:nvPr/>
          </p:nvSpPr>
          <p:spPr bwMode="auto">
            <a:xfrm>
              <a:off x="4849925" y="1295994"/>
              <a:ext cx="6246254" cy="4401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4000">
                  <a:latin typeface="Century Gothic" pitchFamily="34" charset="0"/>
                </a:rPr>
                <a:t>.                    .                  .</a:t>
              </a:r>
            </a:p>
            <a:p>
              <a:endParaRPr lang="cs-CZ" sz="4000">
                <a:latin typeface="Century Gothic" pitchFamily="34" charset="0"/>
              </a:endParaRPr>
            </a:p>
            <a:p>
              <a:endParaRPr lang="cs-CZ" sz="4000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            .                  .</a:t>
              </a:r>
            </a:p>
            <a:p>
              <a:endParaRPr lang="cs-CZ" sz="4000">
                <a:latin typeface="Century Gothic" pitchFamily="34" charset="0"/>
              </a:endParaRPr>
            </a:p>
            <a:p>
              <a:endParaRPr lang="cs-CZ" sz="4000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            .                   .      </a:t>
              </a: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6386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377629-072E-4BFE-9276-A5CB2D5F2963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  <p:grpSp>
        <p:nvGrpSpPr>
          <p:cNvPr id="16387" name="Skupina 1"/>
          <p:cNvGrpSpPr>
            <a:grpSpLocks/>
          </p:cNvGrpSpPr>
          <p:nvPr/>
        </p:nvGrpSpPr>
        <p:grpSpPr bwMode="auto">
          <a:xfrm>
            <a:off x="103188" y="49213"/>
            <a:ext cx="2974975" cy="2657475"/>
            <a:chOff x="1011936" y="792480"/>
            <a:chExt cx="2974848" cy="2657856"/>
          </a:xfrm>
        </p:grpSpPr>
        <p:sp>
          <p:nvSpPr>
            <p:cNvPr id="3" name="Obdélník 2"/>
            <p:cNvSpPr/>
            <p:nvPr/>
          </p:nvSpPr>
          <p:spPr>
            <a:xfrm>
              <a:off x="1011936" y="792480"/>
              <a:ext cx="2974848" cy="2657856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6394" name="TextovéPole 7"/>
            <p:cNvSpPr txBox="1">
              <a:spLocks noChangeArrowheads="1"/>
            </p:cNvSpPr>
            <p:nvPr/>
          </p:nvSpPr>
          <p:spPr bwMode="auto">
            <a:xfrm>
              <a:off x="1103376" y="874913"/>
              <a:ext cx="2773680" cy="2492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  <a:p>
              <a:endParaRPr lang="cs-CZ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  <a:p>
              <a:endParaRPr lang="cs-CZ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</p:txBody>
        </p:sp>
        <p:cxnSp>
          <p:nvCxnSpPr>
            <p:cNvPr id="7" name="Pravoúhlá spojnice 6"/>
            <p:cNvCxnSpPr/>
            <p:nvPr/>
          </p:nvCxnSpPr>
          <p:spPr>
            <a:xfrm rot="16200000" flipH="1">
              <a:off x="1054642" y="1640446"/>
              <a:ext cx="1670289" cy="1292170"/>
            </a:xfrm>
            <a:prstGeom prst="bentConnector3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Obdélník 8"/>
          <p:cNvSpPr/>
          <p:nvPr/>
        </p:nvSpPr>
        <p:spPr>
          <a:xfrm>
            <a:off x="9363075" y="0"/>
            <a:ext cx="2828925" cy="1377950"/>
          </a:xfrm>
          <a:prstGeom prst="rect">
            <a:avLst/>
          </a:prstGeom>
          <a:solidFill>
            <a:srgbClr val="FEF9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078163" y="4886325"/>
            <a:ext cx="5764212" cy="14081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pSp>
        <p:nvGrpSpPr>
          <p:cNvPr id="16390" name="Skupina 11"/>
          <p:cNvGrpSpPr>
            <a:grpSpLocks/>
          </p:cNvGrpSpPr>
          <p:nvPr/>
        </p:nvGrpSpPr>
        <p:grpSpPr bwMode="auto">
          <a:xfrm>
            <a:off x="4849813" y="700088"/>
            <a:ext cx="6264275" cy="5594350"/>
            <a:chOff x="4849925" y="699362"/>
            <a:chExt cx="6264543" cy="5594471"/>
          </a:xfrm>
        </p:grpSpPr>
        <p:sp>
          <p:nvSpPr>
            <p:cNvPr id="13" name="Obdélník 12"/>
            <p:cNvSpPr/>
            <p:nvPr/>
          </p:nvSpPr>
          <p:spPr>
            <a:xfrm>
              <a:off x="4868976" y="699362"/>
              <a:ext cx="6245492" cy="5594471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6392" name="TextovéPole 13"/>
            <p:cNvSpPr txBox="1">
              <a:spLocks noChangeArrowheads="1"/>
            </p:cNvSpPr>
            <p:nvPr/>
          </p:nvSpPr>
          <p:spPr bwMode="auto">
            <a:xfrm>
              <a:off x="4849925" y="1295994"/>
              <a:ext cx="6246254" cy="4401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4000">
                  <a:latin typeface="Century Gothic" pitchFamily="34" charset="0"/>
                </a:rPr>
                <a:t>.                    .                  .</a:t>
              </a:r>
            </a:p>
            <a:p>
              <a:endParaRPr lang="cs-CZ" sz="4000">
                <a:latin typeface="Century Gothic" pitchFamily="34" charset="0"/>
              </a:endParaRPr>
            </a:p>
            <a:p>
              <a:endParaRPr lang="cs-CZ" sz="4000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            .                  .</a:t>
              </a:r>
            </a:p>
            <a:p>
              <a:endParaRPr lang="cs-CZ" sz="4000">
                <a:latin typeface="Century Gothic" pitchFamily="34" charset="0"/>
              </a:endParaRPr>
            </a:p>
            <a:p>
              <a:endParaRPr lang="cs-CZ" sz="4000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            .                   .      </a:t>
              </a: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7410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B152D1D-FBB3-4414-89E4-B71AE4AAC905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  <p:grpSp>
        <p:nvGrpSpPr>
          <p:cNvPr id="17411" name="Skupina 1"/>
          <p:cNvGrpSpPr>
            <a:grpSpLocks/>
          </p:cNvGrpSpPr>
          <p:nvPr/>
        </p:nvGrpSpPr>
        <p:grpSpPr bwMode="auto">
          <a:xfrm>
            <a:off x="103188" y="49213"/>
            <a:ext cx="2974975" cy="2657475"/>
            <a:chOff x="1011936" y="792480"/>
            <a:chExt cx="2974848" cy="2657856"/>
          </a:xfrm>
        </p:grpSpPr>
        <p:sp>
          <p:nvSpPr>
            <p:cNvPr id="3" name="Obdélník 2"/>
            <p:cNvSpPr/>
            <p:nvPr/>
          </p:nvSpPr>
          <p:spPr>
            <a:xfrm>
              <a:off x="1011936" y="792480"/>
              <a:ext cx="2974848" cy="2657856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7418" name="TextovéPole 7"/>
            <p:cNvSpPr txBox="1">
              <a:spLocks noChangeArrowheads="1"/>
            </p:cNvSpPr>
            <p:nvPr/>
          </p:nvSpPr>
          <p:spPr bwMode="auto">
            <a:xfrm>
              <a:off x="1103376" y="874913"/>
              <a:ext cx="2773680" cy="2492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  <a:p>
              <a:endParaRPr lang="cs-CZ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  <a:p>
              <a:endParaRPr lang="cs-CZ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</p:txBody>
        </p:sp>
        <p:cxnSp>
          <p:nvCxnSpPr>
            <p:cNvPr id="7" name="Přímá spojnice 6"/>
            <p:cNvCxnSpPr/>
            <p:nvPr/>
          </p:nvCxnSpPr>
          <p:spPr>
            <a:xfrm>
              <a:off x="1231002" y="1365649"/>
              <a:ext cx="1292170" cy="8653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 flipV="1">
              <a:off x="2523171" y="1365649"/>
              <a:ext cx="1146126" cy="8653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18"/>
            <p:cNvCxnSpPr/>
            <p:nvPr/>
          </p:nvCxnSpPr>
          <p:spPr>
            <a:xfrm>
              <a:off x="1231002" y="1365649"/>
              <a:ext cx="243829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Obdélník 10"/>
          <p:cNvSpPr/>
          <p:nvPr/>
        </p:nvSpPr>
        <p:spPr>
          <a:xfrm>
            <a:off x="9363075" y="0"/>
            <a:ext cx="2828925" cy="1377950"/>
          </a:xfrm>
          <a:prstGeom prst="rect">
            <a:avLst/>
          </a:prstGeom>
          <a:solidFill>
            <a:srgbClr val="FEF9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078163" y="4886325"/>
            <a:ext cx="5764212" cy="14081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pSp>
        <p:nvGrpSpPr>
          <p:cNvPr id="17414" name="Skupina 13"/>
          <p:cNvGrpSpPr>
            <a:grpSpLocks/>
          </p:cNvGrpSpPr>
          <p:nvPr/>
        </p:nvGrpSpPr>
        <p:grpSpPr bwMode="auto">
          <a:xfrm>
            <a:off x="4849813" y="700088"/>
            <a:ext cx="6264275" cy="5594350"/>
            <a:chOff x="4849925" y="699362"/>
            <a:chExt cx="6264543" cy="5594471"/>
          </a:xfrm>
        </p:grpSpPr>
        <p:sp>
          <p:nvSpPr>
            <p:cNvPr id="15" name="Obdélník 14"/>
            <p:cNvSpPr/>
            <p:nvPr/>
          </p:nvSpPr>
          <p:spPr>
            <a:xfrm>
              <a:off x="4868976" y="699362"/>
              <a:ext cx="6245492" cy="5594471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7416" name="TextovéPole 16"/>
            <p:cNvSpPr txBox="1">
              <a:spLocks noChangeArrowheads="1"/>
            </p:cNvSpPr>
            <p:nvPr/>
          </p:nvSpPr>
          <p:spPr bwMode="auto">
            <a:xfrm>
              <a:off x="4849925" y="1295994"/>
              <a:ext cx="6246254" cy="4401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4000">
                  <a:latin typeface="Century Gothic" pitchFamily="34" charset="0"/>
                </a:rPr>
                <a:t>.                    .                  .</a:t>
              </a:r>
            </a:p>
            <a:p>
              <a:endParaRPr lang="cs-CZ" sz="4000">
                <a:latin typeface="Century Gothic" pitchFamily="34" charset="0"/>
              </a:endParaRPr>
            </a:p>
            <a:p>
              <a:endParaRPr lang="cs-CZ" sz="4000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            .                  .</a:t>
              </a:r>
            </a:p>
            <a:p>
              <a:endParaRPr lang="cs-CZ" sz="4000">
                <a:latin typeface="Century Gothic" pitchFamily="34" charset="0"/>
              </a:endParaRPr>
            </a:p>
            <a:p>
              <a:endParaRPr lang="cs-CZ" sz="4000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            .                   .      </a:t>
              </a: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8434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9B576B2-54E6-4968-8DCF-54F171BCE85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  <p:grpSp>
        <p:nvGrpSpPr>
          <p:cNvPr id="18435" name="Skupina 1"/>
          <p:cNvGrpSpPr>
            <a:grpSpLocks/>
          </p:cNvGrpSpPr>
          <p:nvPr/>
        </p:nvGrpSpPr>
        <p:grpSpPr bwMode="auto">
          <a:xfrm>
            <a:off x="103188" y="49213"/>
            <a:ext cx="2974975" cy="2657475"/>
            <a:chOff x="1011936" y="792480"/>
            <a:chExt cx="2974848" cy="2657856"/>
          </a:xfrm>
        </p:grpSpPr>
        <p:sp>
          <p:nvSpPr>
            <p:cNvPr id="3" name="Obdélník 2"/>
            <p:cNvSpPr/>
            <p:nvPr/>
          </p:nvSpPr>
          <p:spPr>
            <a:xfrm>
              <a:off x="1011936" y="792480"/>
              <a:ext cx="2974848" cy="2657856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8442" name="TextovéPole 7"/>
            <p:cNvSpPr txBox="1">
              <a:spLocks noChangeArrowheads="1"/>
            </p:cNvSpPr>
            <p:nvPr/>
          </p:nvSpPr>
          <p:spPr bwMode="auto">
            <a:xfrm>
              <a:off x="1103376" y="874913"/>
              <a:ext cx="2773680" cy="2492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  <a:p>
              <a:endParaRPr lang="cs-CZ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  <a:p>
              <a:endParaRPr lang="cs-CZ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</p:txBody>
        </p:sp>
        <p:cxnSp>
          <p:nvCxnSpPr>
            <p:cNvPr id="7" name="Přímá spojnice 6"/>
            <p:cNvCxnSpPr/>
            <p:nvPr/>
          </p:nvCxnSpPr>
          <p:spPr>
            <a:xfrm>
              <a:off x="1231002" y="1389466"/>
              <a:ext cx="1304869" cy="1270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 flipV="1">
              <a:off x="1231002" y="1402167"/>
              <a:ext cx="1304869" cy="87801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20"/>
            <p:cNvCxnSpPr/>
            <p:nvPr/>
          </p:nvCxnSpPr>
          <p:spPr>
            <a:xfrm>
              <a:off x="1231002" y="2280180"/>
              <a:ext cx="130486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 flipV="1">
              <a:off x="2535871" y="1402167"/>
              <a:ext cx="1133427" cy="87801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Obdélník 11"/>
          <p:cNvSpPr/>
          <p:nvPr/>
        </p:nvSpPr>
        <p:spPr>
          <a:xfrm>
            <a:off x="9363075" y="0"/>
            <a:ext cx="2828925" cy="1377950"/>
          </a:xfrm>
          <a:prstGeom prst="rect">
            <a:avLst/>
          </a:prstGeom>
          <a:solidFill>
            <a:srgbClr val="FEF9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3078163" y="4886325"/>
            <a:ext cx="5764212" cy="14081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pSp>
        <p:nvGrpSpPr>
          <p:cNvPr id="18438" name="Skupina 14"/>
          <p:cNvGrpSpPr>
            <a:grpSpLocks/>
          </p:cNvGrpSpPr>
          <p:nvPr/>
        </p:nvGrpSpPr>
        <p:grpSpPr bwMode="auto">
          <a:xfrm>
            <a:off x="4849813" y="700088"/>
            <a:ext cx="6264275" cy="5594350"/>
            <a:chOff x="4849925" y="699362"/>
            <a:chExt cx="6264543" cy="5594471"/>
          </a:xfrm>
        </p:grpSpPr>
        <p:sp>
          <p:nvSpPr>
            <p:cNvPr id="17" name="Obdélník 16"/>
            <p:cNvSpPr/>
            <p:nvPr/>
          </p:nvSpPr>
          <p:spPr>
            <a:xfrm>
              <a:off x="4868976" y="699362"/>
              <a:ext cx="6245492" cy="5594471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8440" name="TextovéPole 17"/>
            <p:cNvSpPr txBox="1">
              <a:spLocks noChangeArrowheads="1"/>
            </p:cNvSpPr>
            <p:nvPr/>
          </p:nvSpPr>
          <p:spPr bwMode="auto">
            <a:xfrm>
              <a:off x="4849925" y="1295994"/>
              <a:ext cx="6246254" cy="4401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4000">
                  <a:latin typeface="Century Gothic" pitchFamily="34" charset="0"/>
                </a:rPr>
                <a:t>.                    .                  .</a:t>
              </a:r>
            </a:p>
            <a:p>
              <a:endParaRPr lang="cs-CZ" sz="4000">
                <a:latin typeface="Century Gothic" pitchFamily="34" charset="0"/>
              </a:endParaRPr>
            </a:p>
            <a:p>
              <a:endParaRPr lang="cs-CZ" sz="4000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            .                  .</a:t>
              </a:r>
            </a:p>
            <a:p>
              <a:endParaRPr lang="cs-CZ" sz="4000">
                <a:latin typeface="Century Gothic" pitchFamily="34" charset="0"/>
              </a:endParaRPr>
            </a:p>
            <a:p>
              <a:endParaRPr lang="cs-CZ" sz="4000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            .                   .      </a:t>
              </a: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9458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A603A35-6837-44F1-BDAC-9FB1AD90C107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>
              <a:cs typeface="Arial" charset="0"/>
            </a:endParaRPr>
          </a:p>
        </p:txBody>
      </p:sp>
      <p:grpSp>
        <p:nvGrpSpPr>
          <p:cNvPr id="19459" name="Skupina 1"/>
          <p:cNvGrpSpPr>
            <a:grpSpLocks/>
          </p:cNvGrpSpPr>
          <p:nvPr/>
        </p:nvGrpSpPr>
        <p:grpSpPr bwMode="auto">
          <a:xfrm>
            <a:off x="103188" y="49213"/>
            <a:ext cx="2974975" cy="2657475"/>
            <a:chOff x="1011936" y="792480"/>
            <a:chExt cx="2974848" cy="2657856"/>
          </a:xfrm>
        </p:grpSpPr>
        <p:sp>
          <p:nvSpPr>
            <p:cNvPr id="3" name="Obdélník 2"/>
            <p:cNvSpPr/>
            <p:nvPr/>
          </p:nvSpPr>
          <p:spPr>
            <a:xfrm>
              <a:off x="1011936" y="792480"/>
              <a:ext cx="2974848" cy="2657856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9466" name="TextovéPole 7"/>
            <p:cNvSpPr txBox="1">
              <a:spLocks noChangeArrowheads="1"/>
            </p:cNvSpPr>
            <p:nvPr/>
          </p:nvSpPr>
          <p:spPr bwMode="auto">
            <a:xfrm>
              <a:off x="1103376" y="874913"/>
              <a:ext cx="2773680" cy="2492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  <a:p>
              <a:endParaRPr lang="cs-CZ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  <a:p>
              <a:endParaRPr lang="cs-CZ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</p:txBody>
        </p:sp>
        <p:cxnSp>
          <p:nvCxnSpPr>
            <p:cNvPr id="7" name="Přímá spojnice 6"/>
            <p:cNvCxnSpPr/>
            <p:nvPr/>
          </p:nvCxnSpPr>
          <p:spPr>
            <a:xfrm>
              <a:off x="1256401" y="1378351"/>
              <a:ext cx="1292170" cy="91453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/>
            <p:cNvCxnSpPr/>
            <p:nvPr/>
          </p:nvCxnSpPr>
          <p:spPr>
            <a:xfrm flipV="1">
              <a:off x="2535871" y="1451386"/>
              <a:ext cx="0" cy="8160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14"/>
            <p:cNvCxnSpPr/>
            <p:nvPr/>
          </p:nvCxnSpPr>
          <p:spPr>
            <a:xfrm flipH="1">
              <a:off x="1256401" y="1378351"/>
              <a:ext cx="129217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>
              <a:off x="1256401" y="1378351"/>
              <a:ext cx="0" cy="88912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18"/>
            <p:cNvCxnSpPr/>
            <p:nvPr/>
          </p:nvCxnSpPr>
          <p:spPr>
            <a:xfrm>
              <a:off x="1256401" y="2267478"/>
              <a:ext cx="127947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20"/>
            <p:cNvCxnSpPr/>
            <p:nvPr/>
          </p:nvCxnSpPr>
          <p:spPr>
            <a:xfrm flipV="1">
              <a:off x="1256401" y="1414869"/>
              <a:ext cx="1292170" cy="85260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Obdélník 13"/>
          <p:cNvSpPr/>
          <p:nvPr/>
        </p:nvSpPr>
        <p:spPr>
          <a:xfrm>
            <a:off x="9363075" y="0"/>
            <a:ext cx="2828925" cy="1377950"/>
          </a:xfrm>
          <a:prstGeom prst="rect">
            <a:avLst/>
          </a:prstGeom>
          <a:solidFill>
            <a:srgbClr val="FEF9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078163" y="4886325"/>
            <a:ext cx="5764212" cy="14081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pSp>
        <p:nvGrpSpPr>
          <p:cNvPr id="19462" name="Skupina 17"/>
          <p:cNvGrpSpPr>
            <a:grpSpLocks/>
          </p:cNvGrpSpPr>
          <p:nvPr/>
        </p:nvGrpSpPr>
        <p:grpSpPr bwMode="auto">
          <a:xfrm>
            <a:off x="4849813" y="700088"/>
            <a:ext cx="6264275" cy="5594350"/>
            <a:chOff x="4849925" y="699362"/>
            <a:chExt cx="6264543" cy="5594471"/>
          </a:xfrm>
        </p:grpSpPr>
        <p:sp>
          <p:nvSpPr>
            <p:cNvPr id="20" name="Obdélník 19"/>
            <p:cNvSpPr/>
            <p:nvPr/>
          </p:nvSpPr>
          <p:spPr>
            <a:xfrm>
              <a:off x="4868976" y="699362"/>
              <a:ext cx="6245492" cy="5594471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9464" name="TextovéPole 21"/>
            <p:cNvSpPr txBox="1">
              <a:spLocks noChangeArrowheads="1"/>
            </p:cNvSpPr>
            <p:nvPr/>
          </p:nvSpPr>
          <p:spPr bwMode="auto">
            <a:xfrm>
              <a:off x="4849925" y="1295994"/>
              <a:ext cx="6246254" cy="4401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4000">
                  <a:latin typeface="Century Gothic" pitchFamily="34" charset="0"/>
                </a:rPr>
                <a:t>.                    .                  .</a:t>
              </a:r>
            </a:p>
            <a:p>
              <a:endParaRPr lang="cs-CZ" sz="4000">
                <a:latin typeface="Century Gothic" pitchFamily="34" charset="0"/>
              </a:endParaRPr>
            </a:p>
            <a:p>
              <a:endParaRPr lang="cs-CZ" sz="4000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            .                  .</a:t>
              </a:r>
            </a:p>
            <a:p>
              <a:endParaRPr lang="cs-CZ" sz="4000">
                <a:latin typeface="Century Gothic" pitchFamily="34" charset="0"/>
              </a:endParaRPr>
            </a:p>
            <a:p>
              <a:endParaRPr lang="cs-CZ" sz="4000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            .                   .      </a:t>
              </a: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0482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0022541-2D1E-4D8F-981A-CF506B7BAAA5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>
              <a:cs typeface="Arial" charset="0"/>
            </a:endParaRPr>
          </a:p>
        </p:txBody>
      </p:sp>
      <p:grpSp>
        <p:nvGrpSpPr>
          <p:cNvPr id="20483" name="Skupina 1"/>
          <p:cNvGrpSpPr>
            <a:grpSpLocks/>
          </p:cNvGrpSpPr>
          <p:nvPr/>
        </p:nvGrpSpPr>
        <p:grpSpPr bwMode="auto">
          <a:xfrm>
            <a:off x="65088" y="49213"/>
            <a:ext cx="2974975" cy="2657475"/>
            <a:chOff x="1011936" y="792480"/>
            <a:chExt cx="2974848" cy="2657856"/>
          </a:xfrm>
        </p:grpSpPr>
        <p:sp>
          <p:nvSpPr>
            <p:cNvPr id="3" name="Obdélník 2"/>
            <p:cNvSpPr/>
            <p:nvPr/>
          </p:nvSpPr>
          <p:spPr>
            <a:xfrm>
              <a:off x="1011936" y="792480"/>
              <a:ext cx="2974848" cy="2657856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0490" name="TextovéPole 7"/>
            <p:cNvSpPr txBox="1">
              <a:spLocks noChangeArrowheads="1"/>
            </p:cNvSpPr>
            <p:nvPr/>
          </p:nvSpPr>
          <p:spPr bwMode="auto">
            <a:xfrm>
              <a:off x="1103376" y="874913"/>
              <a:ext cx="2773680" cy="2492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  <a:p>
              <a:endParaRPr lang="cs-CZ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  <a:p>
              <a:endParaRPr lang="cs-CZ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2523171" y="1368825"/>
              <a:ext cx="0" cy="9113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 flipH="1">
              <a:off x="2523171" y="1451386"/>
              <a:ext cx="1109615" cy="82879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2523171" y="1352947"/>
              <a:ext cx="1109615" cy="92723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17"/>
            <p:cNvCxnSpPr/>
            <p:nvPr/>
          </p:nvCxnSpPr>
          <p:spPr>
            <a:xfrm flipH="1">
              <a:off x="2523171" y="2280180"/>
              <a:ext cx="1109615" cy="87801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Obdélník 12"/>
          <p:cNvSpPr/>
          <p:nvPr/>
        </p:nvSpPr>
        <p:spPr>
          <a:xfrm>
            <a:off x="9363075" y="0"/>
            <a:ext cx="2828925" cy="1377950"/>
          </a:xfrm>
          <a:prstGeom prst="rect">
            <a:avLst/>
          </a:prstGeom>
          <a:solidFill>
            <a:srgbClr val="FEF9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3078163" y="4886325"/>
            <a:ext cx="5764212" cy="14081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pSp>
        <p:nvGrpSpPr>
          <p:cNvPr id="20486" name="Skupina 16"/>
          <p:cNvGrpSpPr>
            <a:grpSpLocks/>
          </p:cNvGrpSpPr>
          <p:nvPr/>
        </p:nvGrpSpPr>
        <p:grpSpPr bwMode="auto">
          <a:xfrm>
            <a:off x="4849813" y="700088"/>
            <a:ext cx="6264275" cy="5594350"/>
            <a:chOff x="4849925" y="699362"/>
            <a:chExt cx="6264543" cy="5594471"/>
          </a:xfrm>
        </p:grpSpPr>
        <p:sp>
          <p:nvSpPr>
            <p:cNvPr id="19" name="Obdélník 18"/>
            <p:cNvSpPr/>
            <p:nvPr/>
          </p:nvSpPr>
          <p:spPr>
            <a:xfrm>
              <a:off x="4868976" y="699362"/>
              <a:ext cx="6245492" cy="5594471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0488" name="TextovéPole 19"/>
            <p:cNvSpPr txBox="1">
              <a:spLocks noChangeArrowheads="1"/>
            </p:cNvSpPr>
            <p:nvPr/>
          </p:nvSpPr>
          <p:spPr bwMode="auto">
            <a:xfrm>
              <a:off x="4849925" y="1295994"/>
              <a:ext cx="6246254" cy="4401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4000">
                  <a:latin typeface="Century Gothic" pitchFamily="34" charset="0"/>
                </a:rPr>
                <a:t>.                    .                  .</a:t>
              </a:r>
            </a:p>
            <a:p>
              <a:endParaRPr lang="cs-CZ" sz="4000">
                <a:latin typeface="Century Gothic" pitchFamily="34" charset="0"/>
              </a:endParaRPr>
            </a:p>
            <a:p>
              <a:endParaRPr lang="cs-CZ" sz="4000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            .                  .</a:t>
              </a:r>
            </a:p>
            <a:p>
              <a:endParaRPr lang="cs-CZ" sz="4000">
                <a:latin typeface="Century Gothic" pitchFamily="34" charset="0"/>
              </a:endParaRPr>
            </a:p>
            <a:p>
              <a:endParaRPr lang="cs-CZ" sz="4000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            .                   .      </a:t>
              </a: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1506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521AB99-B379-4AB1-8BB5-E5A74FFA0C6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>
              <a:cs typeface="Arial" charset="0"/>
            </a:endParaRPr>
          </a:p>
        </p:txBody>
      </p:sp>
      <p:grpSp>
        <p:nvGrpSpPr>
          <p:cNvPr id="21507" name="Skupina 1"/>
          <p:cNvGrpSpPr>
            <a:grpSpLocks/>
          </p:cNvGrpSpPr>
          <p:nvPr/>
        </p:nvGrpSpPr>
        <p:grpSpPr bwMode="auto">
          <a:xfrm>
            <a:off x="103188" y="49213"/>
            <a:ext cx="2974975" cy="2657475"/>
            <a:chOff x="1011936" y="792480"/>
            <a:chExt cx="2974848" cy="2657856"/>
          </a:xfrm>
        </p:grpSpPr>
        <p:sp>
          <p:nvSpPr>
            <p:cNvPr id="3" name="Obdélník 2"/>
            <p:cNvSpPr/>
            <p:nvPr/>
          </p:nvSpPr>
          <p:spPr>
            <a:xfrm>
              <a:off x="1011936" y="792480"/>
              <a:ext cx="2974848" cy="2657856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1514" name="TextovéPole 7"/>
            <p:cNvSpPr txBox="1">
              <a:spLocks noChangeArrowheads="1"/>
            </p:cNvSpPr>
            <p:nvPr/>
          </p:nvSpPr>
          <p:spPr bwMode="auto">
            <a:xfrm>
              <a:off x="1103376" y="874913"/>
              <a:ext cx="2773680" cy="2492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  <a:p>
              <a:endParaRPr lang="cs-CZ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  <a:p>
              <a:endParaRPr lang="cs-CZ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1231002" y="1378351"/>
              <a:ext cx="1317569" cy="90182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 flipV="1">
              <a:off x="2548570" y="2280180"/>
              <a:ext cx="0" cy="90182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>
              <a:off x="2548570" y="1378351"/>
              <a:ext cx="0" cy="90182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18"/>
            <p:cNvCxnSpPr/>
            <p:nvPr/>
          </p:nvCxnSpPr>
          <p:spPr>
            <a:xfrm flipH="1">
              <a:off x="2548570" y="1378351"/>
              <a:ext cx="1120727" cy="90182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Obdélník 12"/>
          <p:cNvSpPr/>
          <p:nvPr/>
        </p:nvSpPr>
        <p:spPr>
          <a:xfrm>
            <a:off x="9363075" y="0"/>
            <a:ext cx="2828925" cy="1377950"/>
          </a:xfrm>
          <a:prstGeom prst="rect">
            <a:avLst/>
          </a:prstGeom>
          <a:solidFill>
            <a:srgbClr val="FEF9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3078163" y="4886325"/>
            <a:ext cx="5764212" cy="14081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pSp>
        <p:nvGrpSpPr>
          <p:cNvPr id="21510" name="Skupina 15"/>
          <p:cNvGrpSpPr>
            <a:grpSpLocks/>
          </p:cNvGrpSpPr>
          <p:nvPr/>
        </p:nvGrpSpPr>
        <p:grpSpPr bwMode="auto">
          <a:xfrm>
            <a:off x="4849813" y="700088"/>
            <a:ext cx="6264275" cy="5594350"/>
            <a:chOff x="4849925" y="699362"/>
            <a:chExt cx="6264543" cy="5594471"/>
          </a:xfrm>
        </p:grpSpPr>
        <p:sp>
          <p:nvSpPr>
            <p:cNvPr id="18" name="Obdélník 17"/>
            <p:cNvSpPr/>
            <p:nvPr/>
          </p:nvSpPr>
          <p:spPr>
            <a:xfrm>
              <a:off x="4868976" y="699362"/>
              <a:ext cx="6245492" cy="5594471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1512" name="TextovéPole 19"/>
            <p:cNvSpPr txBox="1">
              <a:spLocks noChangeArrowheads="1"/>
            </p:cNvSpPr>
            <p:nvPr/>
          </p:nvSpPr>
          <p:spPr bwMode="auto">
            <a:xfrm>
              <a:off x="4849925" y="1295994"/>
              <a:ext cx="6246254" cy="4401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4000">
                  <a:latin typeface="Century Gothic" pitchFamily="34" charset="0"/>
                </a:rPr>
                <a:t>.                    .                  .</a:t>
              </a:r>
            </a:p>
            <a:p>
              <a:endParaRPr lang="cs-CZ" sz="4000">
                <a:latin typeface="Century Gothic" pitchFamily="34" charset="0"/>
              </a:endParaRPr>
            </a:p>
            <a:p>
              <a:endParaRPr lang="cs-CZ" sz="4000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            .                  .</a:t>
              </a:r>
            </a:p>
            <a:p>
              <a:endParaRPr lang="cs-CZ" sz="4000">
                <a:latin typeface="Century Gothic" pitchFamily="34" charset="0"/>
              </a:endParaRPr>
            </a:p>
            <a:p>
              <a:endParaRPr lang="cs-CZ" sz="4000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            .                   .      </a:t>
              </a: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2530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0E9EFC5-C3BD-4C44-995A-088157DD3A8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>
              <a:cs typeface="Arial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7788" y="49213"/>
            <a:ext cx="2974975" cy="26574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2532" name="TextovéPole 7"/>
          <p:cNvSpPr txBox="1">
            <a:spLocks noChangeArrowheads="1"/>
          </p:cNvSpPr>
          <p:nvPr/>
        </p:nvSpPr>
        <p:spPr bwMode="auto">
          <a:xfrm>
            <a:off x="168275" y="131763"/>
            <a:ext cx="2774950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>
                <a:latin typeface="Century Gothic" pitchFamily="34" charset="0"/>
              </a:rPr>
              <a:t>.        .       .</a:t>
            </a:r>
          </a:p>
          <a:p>
            <a:endParaRPr lang="cs-CZ">
              <a:latin typeface="Century Gothic" pitchFamily="34" charset="0"/>
            </a:endParaRPr>
          </a:p>
          <a:p>
            <a:r>
              <a:rPr lang="cs-CZ" sz="4000">
                <a:latin typeface="Century Gothic" pitchFamily="34" charset="0"/>
              </a:rPr>
              <a:t>.        .       .</a:t>
            </a:r>
          </a:p>
          <a:p>
            <a:endParaRPr lang="cs-CZ">
              <a:latin typeface="Century Gothic" pitchFamily="34" charset="0"/>
            </a:endParaRPr>
          </a:p>
          <a:p>
            <a:r>
              <a:rPr lang="cs-CZ" sz="4000">
                <a:latin typeface="Century Gothic" pitchFamily="34" charset="0"/>
              </a:rPr>
              <a:t>.        .       .</a:t>
            </a:r>
          </a:p>
        </p:txBody>
      </p:sp>
      <p:cxnSp>
        <p:nvCxnSpPr>
          <p:cNvPr id="7" name="Přímá spojnice 6"/>
          <p:cNvCxnSpPr/>
          <p:nvPr/>
        </p:nvCxnSpPr>
        <p:spPr>
          <a:xfrm flipH="1">
            <a:off x="309563" y="633413"/>
            <a:ext cx="1292225" cy="9032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309563" y="1536700"/>
            <a:ext cx="1279525" cy="8778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1601788" y="633413"/>
            <a:ext cx="1120775" cy="9032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V="1">
            <a:off x="1601788" y="1536700"/>
            <a:ext cx="1133475" cy="8778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1601788" y="633413"/>
            <a:ext cx="0" cy="9032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1601788" y="1524000"/>
            <a:ext cx="11112" cy="8778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V="1">
            <a:off x="309563" y="1524000"/>
            <a:ext cx="1303337" cy="12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1612900" y="1536700"/>
            <a:ext cx="112236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9363075" y="0"/>
            <a:ext cx="2828925" cy="1377950"/>
          </a:xfrm>
          <a:prstGeom prst="rect">
            <a:avLst/>
          </a:prstGeom>
          <a:solidFill>
            <a:srgbClr val="FEF9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3078163" y="4886325"/>
            <a:ext cx="5764212" cy="14081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pSp>
        <p:nvGrpSpPr>
          <p:cNvPr id="22543" name="Skupina 18"/>
          <p:cNvGrpSpPr>
            <a:grpSpLocks/>
          </p:cNvGrpSpPr>
          <p:nvPr/>
        </p:nvGrpSpPr>
        <p:grpSpPr bwMode="auto">
          <a:xfrm>
            <a:off x="4849813" y="700088"/>
            <a:ext cx="6264275" cy="5594350"/>
            <a:chOff x="4849925" y="699362"/>
            <a:chExt cx="6264543" cy="5594471"/>
          </a:xfrm>
        </p:grpSpPr>
        <p:sp>
          <p:nvSpPr>
            <p:cNvPr id="21" name="Obdélník 20"/>
            <p:cNvSpPr/>
            <p:nvPr/>
          </p:nvSpPr>
          <p:spPr>
            <a:xfrm>
              <a:off x="4868976" y="699362"/>
              <a:ext cx="6245492" cy="5594471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2545" name="TextovéPole 22"/>
            <p:cNvSpPr txBox="1">
              <a:spLocks noChangeArrowheads="1"/>
            </p:cNvSpPr>
            <p:nvPr/>
          </p:nvSpPr>
          <p:spPr bwMode="auto">
            <a:xfrm>
              <a:off x="4849925" y="1295994"/>
              <a:ext cx="6246254" cy="4401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4000">
                  <a:latin typeface="Century Gothic" pitchFamily="34" charset="0"/>
                </a:rPr>
                <a:t>.                    .                  .</a:t>
              </a:r>
            </a:p>
            <a:p>
              <a:endParaRPr lang="cs-CZ" sz="4000">
                <a:latin typeface="Century Gothic" pitchFamily="34" charset="0"/>
              </a:endParaRPr>
            </a:p>
            <a:p>
              <a:endParaRPr lang="cs-CZ" sz="4000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            .                  .</a:t>
              </a:r>
            </a:p>
            <a:p>
              <a:endParaRPr lang="cs-CZ" sz="4000">
                <a:latin typeface="Century Gothic" pitchFamily="34" charset="0"/>
              </a:endParaRPr>
            </a:p>
            <a:p>
              <a:endParaRPr lang="cs-CZ" sz="4000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            .                   .      </a:t>
              </a: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3554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B28D9E8-68FE-4A13-A429-F546E79AA6F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>
              <a:cs typeface="Arial" charset="0"/>
            </a:endParaRPr>
          </a:p>
        </p:txBody>
      </p:sp>
      <p:grpSp>
        <p:nvGrpSpPr>
          <p:cNvPr id="23555" name="Skupina 1"/>
          <p:cNvGrpSpPr>
            <a:grpSpLocks/>
          </p:cNvGrpSpPr>
          <p:nvPr/>
        </p:nvGrpSpPr>
        <p:grpSpPr bwMode="auto">
          <a:xfrm>
            <a:off x="103188" y="49213"/>
            <a:ext cx="2974975" cy="2657475"/>
            <a:chOff x="1011936" y="792480"/>
            <a:chExt cx="2974848" cy="2657856"/>
          </a:xfrm>
        </p:grpSpPr>
        <p:sp>
          <p:nvSpPr>
            <p:cNvPr id="3" name="Obdélník 2"/>
            <p:cNvSpPr/>
            <p:nvPr/>
          </p:nvSpPr>
          <p:spPr>
            <a:xfrm>
              <a:off x="1011936" y="792480"/>
              <a:ext cx="2974848" cy="2657856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3562" name="TextovéPole 7"/>
            <p:cNvSpPr txBox="1">
              <a:spLocks noChangeArrowheads="1"/>
            </p:cNvSpPr>
            <p:nvPr/>
          </p:nvSpPr>
          <p:spPr bwMode="auto">
            <a:xfrm>
              <a:off x="1103376" y="874913"/>
              <a:ext cx="2773680" cy="2492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  <a:p>
              <a:endParaRPr lang="cs-CZ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  <a:p>
              <a:endParaRPr lang="cs-CZ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1340534" y="2280180"/>
              <a:ext cx="125565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>
              <a:off x="2535871" y="1378351"/>
              <a:ext cx="12699" cy="90182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2535871" y="2280180"/>
              <a:ext cx="1158826" cy="88912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/>
            <p:cNvCxnSpPr/>
            <p:nvPr/>
          </p:nvCxnSpPr>
          <p:spPr>
            <a:xfrm flipV="1">
              <a:off x="2535871" y="2280180"/>
              <a:ext cx="1133427" cy="87801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14"/>
            <p:cNvCxnSpPr/>
            <p:nvPr/>
          </p:nvCxnSpPr>
          <p:spPr>
            <a:xfrm>
              <a:off x="1340534" y="1378351"/>
              <a:ext cx="1208036" cy="90182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Obdélník 12"/>
          <p:cNvSpPr/>
          <p:nvPr/>
        </p:nvSpPr>
        <p:spPr>
          <a:xfrm>
            <a:off x="9363075" y="0"/>
            <a:ext cx="2828925" cy="1377950"/>
          </a:xfrm>
          <a:prstGeom prst="rect">
            <a:avLst/>
          </a:prstGeom>
          <a:solidFill>
            <a:srgbClr val="FEF9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078163" y="4886325"/>
            <a:ext cx="5764212" cy="14081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pSp>
        <p:nvGrpSpPr>
          <p:cNvPr id="23558" name="Skupina 16"/>
          <p:cNvGrpSpPr>
            <a:grpSpLocks/>
          </p:cNvGrpSpPr>
          <p:nvPr/>
        </p:nvGrpSpPr>
        <p:grpSpPr bwMode="auto">
          <a:xfrm>
            <a:off x="4849813" y="700088"/>
            <a:ext cx="6264275" cy="5594350"/>
            <a:chOff x="4849925" y="699362"/>
            <a:chExt cx="6264543" cy="5594471"/>
          </a:xfrm>
        </p:grpSpPr>
        <p:sp>
          <p:nvSpPr>
            <p:cNvPr id="18" name="Obdélník 17"/>
            <p:cNvSpPr/>
            <p:nvPr/>
          </p:nvSpPr>
          <p:spPr>
            <a:xfrm>
              <a:off x="4868976" y="699362"/>
              <a:ext cx="6245492" cy="5594471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3560" name="TextovéPole 18"/>
            <p:cNvSpPr txBox="1">
              <a:spLocks noChangeArrowheads="1"/>
            </p:cNvSpPr>
            <p:nvPr/>
          </p:nvSpPr>
          <p:spPr bwMode="auto">
            <a:xfrm>
              <a:off x="4849925" y="1295994"/>
              <a:ext cx="6246254" cy="4401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4000">
                  <a:latin typeface="Century Gothic" pitchFamily="34" charset="0"/>
                </a:rPr>
                <a:t>.                    .                  .</a:t>
              </a:r>
            </a:p>
            <a:p>
              <a:endParaRPr lang="cs-CZ" sz="4000">
                <a:latin typeface="Century Gothic" pitchFamily="34" charset="0"/>
              </a:endParaRPr>
            </a:p>
            <a:p>
              <a:endParaRPr lang="cs-CZ" sz="4000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            .                  .</a:t>
              </a:r>
            </a:p>
            <a:p>
              <a:endParaRPr lang="cs-CZ" sz="4000">
                <a:latin typeface="Century Gothic" pitchFamily="34" charset="0"/>
              </a:endParaRPr>
            </a:p>
            <a:p>
              <a:endParaRPr lang="cs-CZ" sz="4000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            .                   .      </a:t>
              </a: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délník 21"/>
          <p:cNvSpPr/>
          <p:nvPr/>
        </p:nvSpPr>
        <p:spPr>
          <a:xfrm>
            <a:off x="3078163" y="4886325"/>
            <a:ext cx="5764212" cy="14081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9363075" y="0"/>
            <a:ext cx="2828925" cy="1377950"/>
          </a:xfrm>
          <a:prstGeom prst="rect">
            <a:avLst/>
          </a:prstGeom>
          <a:solidFill>
            <a:srgbClr val="FEF9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4580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B91A06F-A713-4EBF-988E-CBA62C734C4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>
              <a:cs typeface="Arial" charset="0"/>
            </a:endParaRPr>
          </a:p>
        </p:txBody>
      </p:sp>
      <p:grpSp>
        <p:nvGrpSpPr>
          <p:cNvPr id="24581" name="Skupina 12"/>
          <p:cNvGrpSpPr>
            <a:grpSpLocks/>
          </p:cNvGrpSpPr>
          <p:nvPr/>
        </p:nvGrpSpPr>
        <p:grpSpPr bwMode="auto">
          <a:xfrm>
            <a:off x="4849813" y="700088"/>
            <a:ext cx="6264275" cy="5594350"/>
            <a:chOff x="4849925" y="699362"/>
            <a:chExt cx="6264543" cy="5594471"/>
          </a:xfrm>
        </p:grpSpPr>
        <p:sp>
          <p:nvSpPr>
            <p:cNvPr id="6" name="Obdélník 5"/>
            <p:cNvSpPr/>
            <p:nvPr/>
          </p:nvSpPr>
          <p:spPr>
            <a:xfrm>
              <a:off x="4868976" y="699362"/>
              <a:ext cx="6245492" cy="5594471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4598" name="TextovéPole 9"/>
            <p:cNvSpPr txBox="1">
              <a:spLocks noChangeArrowheads="1"/>
            </p:cNvSpPr>
            <p:nvPr/>
          </p:nvSpPr>
          <p:spPr bwMode="auto">
            <a:xfrm>
              <a:off x="4849925" y="1295994"/>
              <a:ext cx="6246254" cy="4401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4000">
                  <a:latin typeface="Century Gothic" pitchFamily="34" charset="0"/>
                </a:rPr>
                <a:t>.                    .                  .</a:t>
              </a:r>
            </a:p>
            <a:p>
              <a:endParaRPr lang="cs-CZ" sz="4000">
                <a:latin typeface="Century Gothic" pitchFamily="34" charset="0"/>
              </a:endParaRPr>
            </a:p>
            <a:p>
              <a:endParaRPr lang="cs-CZ" sz="4000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            .                  .</a:t>
              </a:r>
            </a:p>
            <a:p>
              <a:endParaRPr lang="cs-CZ" sz="4000">
                <a:latin typeface="Century Gothic" pitchFamily="34" charset="0"/>
              </a:endParaRPr>
            </a:p>
            <a:p>
              <a:endParaRPr lang="cs-CZ" sz="4000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            .                   .      </a:t>
              </a:r>
            </a:p>
          </p:txBody>
        </p:sp>
      </p:grpSp>
      <p:grpSp>
        <p:nvGrpSpPr>
          <p:cNvPr id="24582" name="Skupina 8"/>
          <p:cNvGrpSpPr>
            <a:grpSpLocks/>
          </p:cNvGrpSpPr>
          <p:nvPr/>
        </p:nvGrpSpPr>
        <p:grpSpPr bwMode="auto">
          <a:xfrm>
            <a:off x="0" y="-22225"/>
            <a:ext cx="2974975" cy="2657475"/>
            <a:chOff x="1011936" y="792480"/>
            <a:chExt cx="2974848" cy="2657856"/>
          </a:xfrm>
        </p:grpSpPr>
        <p:sp>
          <p:nvSpPr>
            <p:cNvPr id="3" name="Obdélník 2"/>
            <p:cNvSpPr/>
            <p:nvPr/>
          </p:nvSpPr>
          <p:spPr>
            <a:xfrm>
              <a:off x="1011936" y="792480"/>
              <a:ext cx="2974848" cy="2657856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4584" name="TextovéPole 7"/>
            <p:cNvSpPr txBox="1">
              <a:spLocks noChangeArrowheads="1"/>
            </p:cNvSpPr>
            <p:nvPr/>
          </p:nvSpPr>
          <p:spPr bwMode="auto">
            <a:xfrm>
              <a:off x="1103376" y="874913"/>
              <a:ext cx="2773680" cy="2492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  <a:p>
              <a:endParaRPr lang="cs-CZ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  <a:p>
              <a:endParaRPr lang="cs-CZ">
                <a:latin typeface="Century Gothic" pitchFamily="34" charset="0"/>
              </a:endParaRPr>
            </a:p>
            <a:p>
              <a:r>
                <a:rPr lang="cs-CZ" sz="4000">
                  <a:latin typeface="Century Gothic" pitchFamily="34" charset="0"/>
                </a:rPr>
                <a:t>.        .       .</a:t>
              </a:r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1340535" y="2280181"/>
              <a:ext cx="125565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>
              <a:off x="2535871" y="1378352"/>
              <a:ext cx="12699" cy="90182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2548570" y="1378352"/>
              <a:ext cx="11461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/>
            <p:cNvCxnSpPr/>
            <p:nvPr/>
          </p:nvCxnSpPr>
          <p:spPr>
            <a:xfrm flipH="1">
              <a:off x="3681997" y="1378352"/>
              <a:ext cx="12699" cy="90182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14"/>
            <p:cNvCxnSpPr/>
            <p:nvPr/>
          </p:nvCxnSpPr>
          <p:spPr>
            <a:xfrm flipH="1">
              <a:off x="2548570" y="2280181"/>
              <a:ext cx="1146126" cy="87801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>
              <a:off x="2535871" y="3145492"/>
              <a:ext cx="1146126" cy="1270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18"/>
            <p:cNvCxnSpPr/>
            <p:nvPr/>
          </p:nvCxnSpPr>
          <p:spPr>
            <a:xfrm flipH="1" flipV="1">
              <a:off x="3681997" y="2280181"/>
              <a:ext cx="12699" cy="87801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20"/>
            <p:cNvCxnSpPr/>
            <p:nvPr/>
          </p:nvCxnSpPr>
          <p:spPr>
            <a:xfrm flipH="1">
              <a:off x="2535871" y="2280181"/>
              <a:ext cx="11461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22"/>
            <p:cNvCxnSpPr/>
            <p:nvPr/>
          </p:nvCxnSpPr>
          <p:spPr>
            <a:xfrm>
              <a:off x="2535871" y="2280181"/>
              <a:ext cx="12699" cy="86531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24"/>
            <p:cNvCxnSpPr/>
            <p:nvPr/>
          </p:nvCxnSpPr>
          <p:spPr>
            <a:xfrm flipH="1">
              <a:off x="1243701" y="3158194"/>
              <a:ext cx="1328681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26"/>
            <p:cNvCxnSpPr/>
            <p:nvPr/>
          </p:nvCxnSpPr>
          <p:spPr>
            <a:xfrm flipV="1">
              <a:off x="1256401" y="2280181"/>
              <a:ext cx="1292170" cy="86531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/>
            <p:nvPr/>
          </p:nvCxnSpPr>
          <p:spPr>
            <a:xfrm flipH="1" flipV="1">
              <a:off x="1243701" y="1378352"/>
              <a:ext cx="1315982" cy="90182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odkazy</a:t>
            </a:r>
          </a:p>
        </p:txBody>
      </p:sp>
      <p:sp>
        <p:nvSpPr>
          <p:cNvPr id="25602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/>
          <a:lstStyle/>
          <a:p>
            <a:r>
              <a:rPr lang="cs-CZ" smtClean="0"/>
              <a:t>Vlastní tvorba z geom. </a:t>
            </a:r>
            <a:r>
              <a:rPr lang="cs-CZ" smtClean="0">
                <a:latin typeface="Arial" charset="0"/>
              </a:rPr>
              <a:t>t</a:t>
            </a:r>
            <a:r>
              <a:rPr lang="cs-CZ" smtClean="0"/>
              <a:t>varů PowerPoint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Metodický pokyn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Integrovaný blok: Vnímání, Grafomotorika</a:t>
            </a:r>
            <a:endParaRPr lang="cs-CZ" sz="270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 rtlCol="0">
            <a:normAutofit/>
          </a:bodyPr>
          <a:lstStyle/>
          <a:p>
            <a:pPr marL="4572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dirty="0"/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/>
              <a:t>Popis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Děti namalují tužkou cestu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/>
              <a:t>Očekávání </a:t>
            </a:r>
            <a:r>
              <a:rPr lang="cs-CZ" b="1" dirty="0"/>
              <a:t>a cíle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Koordinace ruky a oka</a:t>
            </a:r>
            <a:endParaRPr lang="cs-CZ" dirty="0"/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6628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16FA75C-C05C-4BB9-AA9B-C3D36D63FE3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Studijní materiály</a:t>
            </a:r>
            <a:br>
              <a:rPr lang="cs-CZ" b="1" smtClean="0"/>
            </a:b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 rtlCol="0">
            <a:normAutofit/>
          </a:bodyPr>
          <a:lstStyle/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Dotyková obrazovka, připojená k PC</a:t>
            </a:r>
          </a:p>
          <a:p>
            <a:pPr marL="4572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/>
              <a:t>Nepovinné materiály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Didaktický kufřík - KUMUČ </a:t>
            </a:r>
          </a:p>
          <a:p>
            <a:pPr marL="274320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7652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A1A1B00-B95A-4E91-8371-EC0E4C6475F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675" y="479425"/>
            <a:ext cx="9509125" cy="10890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</a:br>
            <a:r>
              <a:rPr lang="cs-CZ" b="1" dirty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cs-CZ" b="1" dirty="0">
                <a:solidFill>
                  <a:schemeClr val="tx1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  <a:t>Práce </a:t>
            </a:r>
            <a:r>
              <a:rPr lang="cs-CZ" b="1" dirty="0">
                <a:solidFill>
                  <a:schemeClr val="tx1">
                    <a:lumMod val="75000"/>
                  </a:schemeClr>
                </a:solidFill>
              </a:rPr>
              <a:t>s interaktivním výukovým materiálem</a:t>
            </a:r>
            <a:br>
              <a:rPr lang="cs-CZ" b="1" dirty="0">
                <a:solidFill>
                  <a:schemeClr val="tx1">
                    <a:lumMod val="75000"/>
                  </a:schemeClr>
                </a:solidFill>
              </a:rPr>
            </a:br>
            <a:endParaRPr lang="cs-CZ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28674" name="Zástupný symbol pro obsah 2"/>
          <p:cNvSpPr>
            <a:spLocks noGrp="1"/>
          </p:cNvSpPr>
          <p:nvPr>
            <p:ph idx="1"/>
          </p:nvPr>
        </p:nvSpPr>
        <p:spPr>
          <a:xfrm>
            <a:off x="1200150" y="1658938"/>
            <a:ext cx="9509125" cy="3525837"/>
          </a:xfrm>
        </p:spPr>
        <p:txBody>
          <a:bodyPr/>
          <a:lstStyle/>
          <a:p>
            <a:r>
              <a:rPr lang="cs-CZ" smtClean="0"/>
              <a:t>Děti budou kreslit cestu tužkou která je součástí programu PowerPoint.</a:t>
            </a:r>
          </a:p>
          <a:p>
            <a:r>
              <a:rPr lang="cs-CZ" smtClean="0"/>
              <a:t>Obrázky jsou řazené od nejlehčích po nejtěžší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8676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EE54718-0FD0-435F-B6C7-6A4CAD83D9E2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Prvky polytechnické výchovy</a:t>
            </a:r>
          </a:p>
        </p:txBody>
      </p:sp>
      <p:sp>
        <p:nvSpPr>
          <p:cNvPr id="29698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/>
          <a:lstStyle/>
          <a:p>
            <a:r>
              <a:rPr lang="cs-CZ" smtClean="0"/>
              <a:t>Tužku držet správně</a:t>
            </a:r>
          </a:p>
          <a:p>
            <a:r>
              <a:rPr lang="cs-CZ" smtClean="0"/>
              <a:t>Vést stopu tužky při kresbě</a:t>
            </a:r>
          </a:p>
          <a:p>
            <a:r>
              <a:rPr lang="cs-CZ" smtClean="0"/>
              <a:t>Udržet pozornost 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9700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7FE001F-5E2B-4680-9E69-5EF939C49B3C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0722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1FDAF8A-FB3D-446E-BCCB-54F25AA50847}" type="slidenum">
              <a:rPr lang="cs-CZ">
                <a:solidFill>
                  <a:srgbClr val="000000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cs-CZ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30723" name="Skupina 4"/>
          <p:cNvGrpSpPr>
            <a:grpSpLocks/>
          </p:cNvGrpSpPr>
          <p:nvPr/>
        </p:nvGrpSpPr>
        <p:grpSpPr bwMode="auto">
          <a:xfrm>
            <a:off x="1920875" y="1119188"/>
            <a:ext cx="7513638" cy="4065587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370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6852" y="1476827"/>
              <a:ext cx="1532922" cy="1316413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181" y="753689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523" y="750955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523" y="2135717"/>
              <a:ext cx="1604637" cy="1440809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955" y="2935408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0724" name="TextovéPole 33"/>
          <p:cNvSpPr txBox="1">
            <a:spLocks noChangeArrowheads="1"/>
          </p:cNvSpPr>
          <p:nvPr/>
        </p:nvSpPr>
        <p:spPr bwMode="auto">
          <a:xfrm>
            <a:off x="2925763" y="160338"/>
            <a:ext cx="45640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0070C0"/>
                </a:solidFill>
                <a:latin typeface="Century Gothic" pitchFamily="34" charset="0"/>
              </a:rPr>
              <a:t>          Cíle polytechnické                                                                       </a:t>
            </a:r>
          </a:p>
          <a:p>
            <a:r>
              <a:rPr lang="cs-CZ" sz="2800" b="1">
                <a:solidFill>
                  <a:srgbClr val="0070C0"/>
                </a:solidFill>
                <a:latin typeface="Century Gothic" pitchFamily="34" charset="0"/>
              </a:rPr>
              <a:t>                  výchovy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330</Words>
  <Application>Microsoft Office PowerPoint</Application>
  <PresentationFormat>Custom</PresentationFormat>
  <Paragraphs>185</Paragraphs>
  <Slides>17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6</vt:i4>
      </vt:variant>
      <vt:variant>
        <vt:lpstr>Nadpisy snímků</vt:lpstr>
      </vt:variant>
      <vt:variant>
        <vt:i4>17</vt:i4>
      </vt:variant>
    </vt:vector>
  </HeadingPairs>
  <TitlesOfParts>
    <vt:vector size="25" baseType="lpstr">
      <vt:lpstr>Century Gothic</vt:lpstr>
      <vt:lpstr>Arial</vt:lpstr>
      <vt:lpstr>Sheer Green 16x9</vt:lpstr>
      <vt:lpstr>Sheer Green 16x9</vt:lpstr>
      <vt:lpstr>Sheer Green 16x9</vt:lpstr>
      <vt:lpstr>Sheer Green 16x9</vt:lpstr>
      <vt:lpstr>Sheer Green 16x9</vt:lpstr>
      <vt:lpstr>Sheer Green 16x9</vt:lpstr>
      <vt:lpstr>SPOJ PODLE VZORU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Použité odkazy</vt:lpstr>
      <vt:lpstr>Metodický pokyn Integrovaný blok: Vnímání, Grafomotorika</vt:lpstr>
      <vt:lpstr>Studijní materiály </vt:lpstr>
      <vt:lpstr>   Práce s interaktivním výukovým materiálem </vt:lpstr>
      <vt:lpstr>Prvky polytechnické výchovy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SPOJ PODLE VZORU</dc:title>
  <dc:creator/>
  <cp:lastModifiedBy/>
  <cp:revision>2</cp:revision>
  <dcterms:created xsi:type="dcterms:W3CDTF">2014-08-05T12:38:58Z</dcterms:created>
  <dcterms:modified xsi:type="dcterms:W3CDTF">2015-05-22T13:47:32Z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