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1"/>
  </p:notesMasterIdLst>
  <p:handoutMasterIdLst>
    <p:handoutMasterId r:id="rId12"/>
  </p:handoutMasterIdLst>
  <p:sldIdLst>
    <p:sldId id="272" r:id="rId3"/>
    <p:sldId id="286" r:id="rId4"/>
    <p:sldId id="275" r:id="rId5"/>
    <p:sldId id="276" r:id="rId6"/>
    <p:sldId id="277" r:id="rId7"/>
    <p:sldId id="278" r:id="rId8"/>
    <p:sldId id="280" r:id="rId9"/>
    <p:sldId id="28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  <a:srgbClr val="FEFCF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897" autoAdjust="0"/>
    <p:restoredTop sz="94660"/>
  </p:normalViewPr>
  <p:slideViewPr>
    <p:cSldViewPr snapToGrid="0">
      <p:cViewPr>
        <p:scale>
          <a:sx n="80" d="100"/>
          <a:sy n="80" d="100"/>
        </p:scale>
        <p:origin x="-72" y="-37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 kliknutím na barevný puntík časový interval od nejkratšího</a:t>
            </a:r>
            <a:r>
              <a:rPr lang="cs-CZ" baseline="0" dirty="0" smtClean="0"/>
              <a:t> po nejdelší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96042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microsoft.com/office/2007/relationships/hdphoto" Target="../media/hdphoto4.wdp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microsoft.com/office/2007/relationships/hdphoto" Target="../media/hdphoto1.wdp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PYRAMIDA ČASU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OD CHVÍLE AŽ PO ROK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486912" y="5218176"/>
            <a:ext cx="4876800" cy="102412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3" name="Skupina 22"/>
          <p:cNvGrpSpPr/>
          <p:nvPr/>
        </p:nvGrpSpPr>
        <p:grpSpPr>
          <a:xfrm>
            <a:off x="7153344" y="4529027"/>
            <a:ext cx="2133549" cy="2129824"/>
            <a:chOff x="6560415" y="4473631"/>
            <a:chExt cx="2133549" cy="2129824"/>
          </a:xfrm>
        </p:grpSpPr>
        <p:sp>
          <p:nvSpPr>
            <p:cNvPr id="72" name="Zaoblený obdélník 71"/>
            <p:cNvSpPr/>
            <p:nvPr/>
          </p:nvSpPr>
          <p:spPr>
            <a:xfrm>
              <a:off x="6560415" y="4473631"/>
              <a:ext cx="2133549" cy="2129824"/>
            </a:xfrm>
            <a:prstGeom prst="round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5694" b="83889" l="25023" r="83197">
                          <a14:foregroundMark x1="43324" y1="27377" x2="43324" y2="27377"/>
                          <a14:foregroundMark x1="48002" y1="30951" x2="48002" y2="30951"/>
                          <a14:foregroundMark x1="43869" y1="36644" x2="47184" y2="31314"/>
                          <a14:foregroundMark x1="40009" y1="34464" x2="43052" y2="27377"/>
                          <a14:foregroundMark x1="38011" y1="36826" x2="33061" y2="30224"/>
                          <a14:foregroundMark x1="35740" y1="38764" x2="33470" y2="31799"/>
                          <a14:foregroundMark x1="34787" y1="38946" x2="30245" y2="37008"/>
                          <a14:foregroundMark x1="34787" y1="41248" x2="30518" y2="37311"/>
                          <a14:foregroundMark x1="34287" y1="44094" x2="29337" y2="48698"/>
                          <a14:foregroundMark x1="34378" y1="47486" x2="29473" y2="54755"/>
                          <a14:foregroundMark x1="29473" y1="54755" x2="29473" y2="54755"/>
                          <a14:foregroundMark x1="29064" y1="56027" x2="35059" y2="50999"/>
                          <a14:foregroundMark x1="32153" y1="60812" x2="35195" y2="51363"/>
                          <a14:foregroundMark x1="32289" y1="60812" x2="37057" y2="52635"/>
                          <a14:foregroundMark x1="37193" y1="52998" x2="37193" y2="62750"/>
                          <a14:foregroundMark x1="37466" y1="63477" x2="40009" y2="54573"/>
                          <a14:foregroundMark x1="40009" y1="54391" x2="42416" y2="61841"/>
                          <a14:foregroundMark x1="42916" y1="62932" x2="42280" y2="53483"/>
                          <a14:foregroundMark x1="42144" y1="53846" x2="46276" y2="59540"/>
                          <a14:foregroundMark x1="46821" y1="59903" x2="44142" y2="52453"/>
                          <a14:foregroundMark x1="44005" y1="52453" x2="49046" y2="56511"/>
                          <a14:foregroundMark x1="49455" y1="56875" x2="46004" y2="50333"/>
                          <a14:foregroundMark x1="46685" y1="50515" x2="46685" y2="50515"/>
                          <a14:foregroundMark x1="46004" y1="50515" x2="51589" y2="53483"/>
                          <a14:foregroundMark x1="51998" y1="53483" x2="47184" y2="45669"/>
                          <a14:foregroundMark x1="47321" y1="43731" x2="52816" y2="46578"/>
                          <a14:foregroundMark x1="47184" y1="47486" x2="52407" y2="46396"/>
                          <a14:foregroundMark x1="47593" y1="43731" x2="51998" y2="37008"/>
                          <a14:foregroundMark x1="46412" y1="39491" x2="51726" y2="37129"/>
                          <a14:foregroundMark x1="46276" y1="40157" x2="47866" y2="31617"/>
                          <a14:foregroundMark x1="43597" y1="37311" x2="43324" y2="27196"/>
                          <a14:foregroundMark x1="43597" y1="38038" x2="44142" y2="38401"/>
                          <a14:foregroundMark x1="46549" y1="43731" x2="46549" y2="43731"/>
                          <a14:foregroundMark x1="46276" y1="42823" x2="46276" y2="42823"/>
                          <a14:foregroundMark x1="45867" y1="41793" x2="45867" y2="41793"/>
                          <a14:foregroundMark x1="45459" y1="40884" x2="45459" y2="40884"/>
                          <a14:foregroundMark x1="53860" y1="6602" x2="56948" y2="82677"/>
                          <a14:foregroundMark x1="68801" y1="38219" x2="68801" y2="38219"/>
                          <a14:foregroundMark x1="65077" y1="20472" x2="65077" y2="20472"/>
                          <a14:foregroundMark x1="74659" y1="51545" x2="74659" y2="51545"/>
                          <a14:foregroundMark x1="75886" y1="49425" x2="75886" y2="49425"/>
                          <a14:foregroundMark x1="67348" y1="28286" x2="67348" y2="28286"/>
                          <a14:foregroundMark x1="69755" y1="25257" x2="69755" y2="25257"/>
                          <a14:foregroundMark x1="67484" y1="19927" x2="67484" y2="19927"/>
                          <a14:foregroundMark x1="65350" y1="27559" x2="65350" y2="27559"/>
                          <a14:foregroundMark x1="63851" y1="24167" x2="63851" y2="24167"/>
                          <a14:foregroundMark x1="59219" y1="42338" x2="59219" y2="42338"/>
                          <a14:foregroundMark x1="61444" y1="47486" x2="61444" y2="47486"/>
                          <a14:foregroundMark x1="59083" y1="46033" x2="59083" y2="46033"/>
                          <a14:foregroundMark x1="63351" y1="44821" x2="63351" y2="44821"/>
                          <a14:foregroundMark x1="61217" y1="40157" x2="61217" y2="40157"/>
                          <a14:foregroundMark x1="69074" y1="67898" x2="69074" y2="67898"/>
                          <a14:foregroundMark x1="71889" y1="65233" x2="71889" y2="65233"/>
                          <a14:foregroundMark x1="71344" y1="62750" x2="71344" y2="62750"/>
                          <a14:foregroundMark x1="69619" y1="61538" x2="69619" y2="61538"/>
                          <a14:foregroundMark x1="67348" y1="62750" x2="67348" y2="62750"/>
                          <a14:foregroundMark x1="67348" y1="65778" x2="67348" y2="65778"/>
                          <a14:foregroundMark x1="60400" y1="73592" x2="60400" y2="73592"/>
                          <a14:foregroundMark x1="62262" y1="74864" x2="62262" y2="74864"/>
                          <a14:foregroundMark x1="64260" y1="72199" x2="64260" y2="72199"/>
                          <a14:foregroundMark x1="63987" y1="68807" x2="63987" y2="68807"/>
                          <a14:foregroundMark x1="62125" y1="68988" x2="62125" y2="68988"/>
                          <a14:foregroundMark x1="59991" y1="70382" x2="59991" y2="70382"/>
                          <a14:foregroundMark x1="59446" y1="82132" x2="61717" y2="81587"/>
                          <a14:foregroundMark x1="62670" y1="81224" x2="62670" y2="81224"/>
                          <a14:foregroundMark x1="63987" y1="80557" x2="63987" y2="80557"/>
                          <a14:foregroundMark x1="65486" y1="79830" x2="65486" y2="79830"/>
                          <a14:foregroundMark x1="66530" y1="79104" x2="66530" y2="79104"/>
                          <a14:foregroundMark x1="67711" y1="78074" x2="67711" y2="78074"/>
                          <a14:foregroundMark x1="69074" y1="77529" x2="69074" y2="77529"/>
                          <a14:foregroundMark x1="69846" y1="76439" x2="69846" y2="76439"/>
                          <a14:foregroundMark x1="73615" y1="72865" x2="73615" y2="72865"/>
                          <a14:foregroundMark x1="72934" y1="74137" x2="72934" y2="74137"/>
                          <a14:foregroundMark x1="76022" y1="69534" x2="78247" y2="64870"/>
                          <a14:foregroundMark x1="78247" y1="64870" x2="80154" y2="62023"/>
                          <a14:foregroundMark x1="79882" y1="61357" x2="81608" y2="54391"/>
                          <a14:foregroundMark x1="66803" y1="11205" x2="71344" y2="15445"/>
                          <a14:foregroundMark x1="74796" y1="19746" x2="78111" y2="24531"/>
                          <a14:backgroundMark x1="36649" y1="37008" x2="34378" y2="32707"/>
                          <a14:backgroundMark x1="41599" y1="35191" x2="43052" y2="28952"/>
                          <a14:backgroundMark x1="34151" y1="32707" x2="33742" y2="31981"/>
                          <a14:backgroundMark x1="38783" y1="35918" x2="38420" y2="29861"/>
                          <a14:backgroundMark x1="44777" y1="38401" x2="47729" y2="31617"/>
                          <a14:backgroundMark x1="46821" y1="42156" x2="51045" y2="37856"/>
                          <a14:backgroundMark x1="47184" y1="44821" x2="50954" y2="46396"/>
                          <a14:backgroundMark x1="50954" y1="46396" x2="51589" y2="46396"/>
                          <a14:backgroundMark x1="47184" y1="48698" x2="50409" y2="52453"/>
                          <a14:backgroundMark x1="51045" y1="52998" x2="51045" y2="52998"/>
                          <a14:backgroundMark x1="45050" y1="51726" x2="48411" y2="55482"/>
                          <a14:backgroundMark x1="43188" y1="53180" x2="44550" y2="56027"/>
                          <a14:backgroundMark x1="45731" y1="57965" x2="46276" y2="58510"/>
                          <a14:backgroundMark x1="46276" y1="58995" x2="46276" y2="58995"/>
                          <a14:backgroundMark x1="41054" y1="54028" x2="42688" y2="61538"/>
                          <a14:backgroundMark x1="38556" y1="53846" x2="37738" y2="62205"/>
                          <a14:backgroundMark x1="36421" y1="51726" x2="33061" y2="58873"/>
                          <a14:backgroundMark x1="34650" y1="49243" x2="30245" y2="54573"/>
                          <a14:backgroundMark x1="34378" y1="45851" x2="30518" y2="47971"/>
                          <a14:backgroundMark x1="34650" y1="42641" x2="31199" y2="42338"/>
                          <a14:backgroundMark x1="31199" y1="42459" x2="30518" y2="42641"/>
                          <a14:backgroundMark x1="30245" y1="48153" x2="30245" y2="48153"/>
                          <a14:backgroundMark x1="35195" y1="39976" x2="31335" y2="37856"/>
                          <a14:backgroundMark x1="54678" y1="80739" x2="53860" y2="72017"/>
                          <a14:backgroundMark x1="51998" y1="80739" x2="51589" y2="76439"/>
                          <a14:backgroundMark x1="51453" y1="74319" x2="51453" y2="73773"/>
                          <a14:backgroundMark x1="49455" y1="80376" x2="50954" y2="73047"/>
                          <a14:backgroundMark x1="47048" y1="78195" x2="50681" y2="70927"/>
                          <a14:backgroundMark x1="31335" y1="63295" x2="26794" y2="50515"/>
                          <a14:backgroundMark x1="27203" y1="49606" x2="29201" y2="32162"/>
                          <a14:backgroundMark x1="31335" y1="28649" x2="50409" y2="13689"/>
                          <a14:backgroundMark x1="32380" y1="55300" x2="34650" y2="52453"/>
                          <a14:backgroundMark x1="36013" y1="56329" x2="36921" y2="54210"/>
                          <a14:backgroundMark x1="45731" y1="31314" x2="44142" y2="35009"/>
                          <a14:backgroundMark x1="33333" y1="48334" x2="33333" y2="48334"/>
                          <a14:backgroundMark x1="33878" y1="40884" x2="33878" y2="40884"/>
                          <a14:backgroundMark x1="44005" y1="35554" x2="44005" y2="35554"/>
                          <a14:backgroundMark x1="48411" y1="52998" x2="48411" y2="52998"/>
                          <a14:backgroundMark x1="47729" y1="52090" x2="47729" y2="52090"/>
                          <a14:backgroundMark x1="40645" y1="43549" x2="40645" y2="43549"/>
                          <a14:backgroundMark x1="39873" y1="46214" x2="39873" y2="46214"/>
                          <a14:backgroundMark x1="39873" y1="46578" x2="38783" y2="45488"/>
                          <a14:backgroundMark x1="38147" y1="44640" x2="38147" y2="44640"/>
                          <a14:backgroundMark x1="38283" y1="43913" x2="38647" y2="43549"/>
                          <a14:backgroundMark x1="38783" y1="43368" x2="38783" y2="43368"/>
                          <a14:backgroundMark x1="39464" y1="43549" x2="40282" y2="44094"/>
                          <a14:backgroundMark x1="40554" y1="44640" x2="40917" y2="45488"/>
                          <a14:backgroundMark x1="41054" y1="45669" x2="41054" y2="45669"/>
                          <a14:backgroundMark x1="74387" y1="48879" x2="74932" y2="44094"/>
                          <a14:backgroundMark x1="57720" y1="14779" x2="59855" y2="31799"/>
                          <a14:backgroundMark x1="60400" y1="62932" x2="67984" y2="46033"/>
                          <a14:backgroundMark x1="75341" y1="63477" x2="80018" y2="50818"/>
                          <a14:backgroundMark x1="60945" y1="44276" x2="60945" y2="44276"/>
                          <a14:backgroundMark x1="67075" y1="24894" x2="67075" y2="24894"/>
                          <a14:backgroundMark x1="67348" y1="21502" x2="67348" y2="21502"/>
                          <a14:backgroundMark x1="61081" y1="42641" x2="61217" y2="41611"/>
                          <a14:backgroundMark x1="69074" y1="64870" x2="70254" y2="64870"/>
                          <a14:backgroundMark x1="69210" y1="66323" x2="69210" y2="66323"/>
                          <a14:backgroundMark x1="61217" y1="71835" x2="61444" y2="71835"/>
                          <a14:backgroundMark x1="63351" y1="70018" x2="63351" y2="70018"/>
                          <a14:backgroundMark x1="44687" y1="56511" x2="45459" y2="58147"/>
                          <a14:backgroundMark x1="46276" y1="55118" x2="45186" y2="53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4800" t="5689" r="16799" b="15733"/>
            <a:stretch/>
          </p:blipFill>
          <p:spPr>
            <a:xfrm>
              <a:off x="6742025" y="4699173"/>
              <a:ext cx="1731773" cy="1747588"/>
            </a:xfrm>
            <a:prstGeom prst="rect">
              <a:avLst/>
            </a:prstGeom>
          </p:spPr>
        </p:pic>
      </p:grpSp>
      <p:grpSp>
        <p:nvGrpSpPr>
          <p:cNvPr id="20" name="Skupina 19"/>
          <p:cNvGrpSpPr/>
          <p:nvPr/>
        </p:nvGrpSpPr>
        <p:grpSpPr>
          <a:xfrm>
            <a:off x="7754184" y="1845141"/>
            <a:ext cx="2161834" cy="2129824"/>
            <a:chOff x="7444640" y="2089599"/>
            <a:chExt cx="2161834" cy="2129824"/>
          </a:xfrm>
        </p:grpSpPr>
        <p:sp>
          <p:nvSpPr>
            <p:cNvPr id="71" name="Zaoblený obdélník 70"/>
            <p:cNvSpPr/>
            <p:nvPr/>
          </p:nvSpPr>
          <p:spPr>
            <a:xfrm>
              <a:off x="7444640" y="2089599"/>
              <a:ext cx="2133549" cy="2129824"/>
            </a:xfrm>
            <a:prstGeom prst="round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9994" b="81950" l="8220" r="89964">
                          <a14:foregroundMark x1="9083" y1="75348" x2="10672" y2="71108"/>
                          <a14:foregroundMark x1="10400" y1="70200" x2="13079" y2="63658"/>
                          <a14:foregroundMark x1="13488" y1="62932" x2="14941" y2="62386"/>
                          <a14:foregroundMark x1="14805" y1="62023" x2="16803" y2="60630"/>
                          <a14:foregroundMark x1="24387" y1="57056" x2="28520" y2="55482"/>
                          <a14:foregroundMark x1="17484" y1="60630" x2="22934" y2="57783"/>
                          <a14:foregroundMark x1="40645" y1="51363" x2="43324" y2="45851"/>
                          <a14:foregroundMark x1="28520" y1="55300" x2="35604" y2="55482"/>
                          <a14:foregroundMark x1="35740" y1="55300" x2="40009" y2="52453"/>
                          <a14:foregroundMark x1="37738" y1="54936" x2="41871" y2="61841"/>
                          <a14:foregroundMark x1="42144" y1="62023" x2="44414" y2="67050"/>
                          <a14:foregroundMark x1="44278" y1="66869" x2="45459" y2="71472"/>
                          <a14:foregroundMark x1="45595" y1="73228" x2="47866" y2="76620"/>
                          <a14:foregroundMark x1="45186" y1="71654" x2="45459" y2="73410"/>
                          <a14:foregroundMark x1="39873" y1="51908" x2="43460" y2="55482"/>
                          <a14:foregroundMark x1="43597" y1="55663" x2="46276" y2="60812"/>
                          <a14:foregroundMark x1="46276" y1="60993" x2="48138" y2="66869"/>
                          <a14:foregroundMark x1="48002" y1="66869" x2="48411" y2="72865"/>
                          <a14:foregroundMark x1="48683" y1="77529" x2="48411" y2="73228"/>
                          <a14:foregroundMark x1="48547" y1="73410" x2="53996" y2="75348"/>
                          <a14:foregroundMark x1="54269" y1="75227" x2="58810" y2="75227"/>
                          <a14:foregroundMark x1="58810" y1="75227" x2="62943" y2="74319"/>
                          <a14:foregroundMark x1="63488" y1="73410" x2="64532" y2="73047"/>
                          <a14:foregroundMark x1="62262" y1="74500" x2="63488" y2="73410"/>
                          <a14:foregroundMark x1="64668" y1="73047" x2="67212" y2="69836"/>
                          <a14:foregroundMark x1="62398" y1="61660" x2="66939" y2="69170"/>
                          <a14:foregroundMark x1="43188" y1="45488" x2="54405" y2="35736"/>
                          <a14:foregroundMark x1="54405" y1="35918" x2="56131" y2="35191"/>
                          <a14:foregroundMark x1="56267" y1="35373" x2="56676" y2="36099"/>
                          <a14:foregroundMark x1="58129" y1="44094" x2="57221" y2="36463"/>
                          <a14:foregroundMark x1="53451" y1="44640" x2="53451" y2="42823"/>
                          <a14:foregroundMark x1="55313" y1="54391" x2="56267" y2="54210"/>
                          <a14:foregroundMark x1="56267" y1="54573" x2="57993" y2="53362"/>
                          <a14:foregroundMark x1="55313" y1="54391" x2="55858" y2="56329"/>
                          <a14:foregroundMark x1="46912" y1="59721" x2="49864" y2="58692"/>
                          <a14:foregroundMark x1="47048" y1="59721" x2="47593" y2="61660"/>
                          <a14:foregroundMark x1="48683" y1="59540" x2="49046" y2="60448"/>
                          <a14:foregroundMark x1="48411" y1="51545" x2="48411" y2="56875"/>
                          <a14:foregroundMark x1="48411" y1="51363" x2="49728" y2="52090"/>
                          <a14:foregroundMark x1="48411" y1="56875" x2="50000" y2="58147"/>
                          <a14:foregroundMark x1="50272" y1="58873" x2="50136" y2="61841"/>
                          <a14:foregroundMark x1="53088" y1="54573" x2="53451" y2="57783"/>
                          <a14:foregroundMark x1="53315" y1="57601" x2="54133" y2="58510"/>
                          <a14:foregroundMark x1="50272" y1="62023" x2="52679" y2="63113"/>
                          <a14:foregroundMark x1="52543" y1="63295" x2="54541" y2="65778"/>
                          <a14:foregroundMark x1="54814" y1="65597" x2="55586" y2="64506"/>
                          <a14:foregroundMark x1="56540" y1="65597" x2="57720" y2="66505"/>
                          <a14:foregroundMark x1="57312" y1="66869" x2="59446" y2="66323"/>
                          <a14:foregroundMark x1="58674" y1="64870" x2="59355" y2="66142"/>
                          <a14:foregroundMark x1="55313" y1="48516" x2="55313" y2="48516"/>
                          <a14:foregroundMark x1="57856" y1="57601" x2="57856" y2="57601"/>
                          <a14:foregroundMark x1="69755" y1="33616" x2="69755" y2="33616"/>
                          <a14:foregroundMark x1="63215" y1="14234" x2="63215" y2="14234"/>
                          <a14:foregroundMark x1="33878" y1="20291" x2="33878" y2="20291"/>
                          <a14:foregroundMark x1="78247" y1="18837" x2="78247" y2="18837"/>
                          <a14:foregroundMark x1="81199" y1="60812" x2="81199" y2="60812"/>
                          <a14:foregroundMark x1="82289" y1="26651" x2="82289" y2="26651"/>
                          <a14:foregroundMark x1="86149" y1="25076" x2="86149" y2="25076"/>
                          <a14:foregroundMark x1="82925" y1="17929" x2="84650" y2="19927"/>
                          <a14:foregroundMark x1="81063" y1="35191" x2="84287" y2="32344"/>
                          <a14:foregroundMark x1="84514" y1="32162" x2="85876" y2="28649"/>
                          <a14:foregroundMark x1="86013" y1="28649" x2="86149" y2="23137"/>
                          <a14:foregroundMark x1="84015" y1="19382" x2="85876" y2="22229"/>
                          <a14:foregroundMark x1="78247" y1="19200" x2="80790" y2="21320"/>
                          <a14:foregroundMark x1="80381" y1="35191" x2="82016" y2="30588"/>
                          <a14:foregroundMark x1="82153" y1="25076" x2="80518" y2="20775"/>
                          <a14:foregroundMark x1="79201" y1="64870" x2="81063" y2="66142"/>
                          <a14:foregroundMark x1="79609" y1="64870" x2="81335" y2="64506"/>
                          <a14:foregroundMark x1="81335" y1="64022" x2="81063" y2="61357"/>
                          <a14:foregroundMark x1="50136" y1="50999" x2="51181" y2="48153"/>
                          <a14:foregroundMark x1="50272" y1="55482" x2="52816" y2="61357"/>
                          <a14:backgroundMark x1="40418" y1="55482" x2="40781" y2="56329"/>
                          <a14:backgroundMark x1="42779" y1="59540" x2="44278" y2="62386"/>
                          <a14:backgroundMark x1="46412" y1="48879" x2="53088" y2="39976"/>
                          <a14:backgroundMark x1="48274" y1="62750" x2="52679" y2="70382"/>
                          <a14:backgroundMark x1="47321" y1="62568" x2="46412" y2="59176"/>
                          <a14:backgroundMark x1="49319" y1="53664" x2="50136" y2="57238"/>
                          <a14:backgroundMark x1="49864" y1="57238" x2="51453" y2="60085"/>
                          <a14:backgroundMark x1="52679" y1="62568" x2="55223" y2="64385"/>
                          <a14:backgroundMark x1="56131" y1="64870" x2="58129" y2="65597"/>
                          <a14:backgroundMark x1="52407" y1="58147" x2="54133" y2="60812"/>
                          <a14:backgroundMark x1="82788" y1="31617" x2="81335" y2="33979"/>
                          <a14:backgroundMark x1="81608" y1="65051" x2="84787" y2="65960"/>
                          <a14:backgroundMark x1="82153" y1="63295" x2="81744" y2="62205"/>
                          <a14:backgroundMark x1="83742" y1="64688" x2="84015" y2="6329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667" t="11911" r="11199" b="18756"/>
            <a:stretch/>
          </p:blipFill>
          <p:spPr>
            <a:xfrm>
              <a:off x="7577558" y="2619261"/>
              <a:ext cx="2028916" cy="1316601"/>
            </a:xfrm>
            <a:prstGeom prst="rect">
              <a:avLst/>
            </a:prstGeom>
          </p:spPr>
        </p:pic>
      </p:grpSp>
      <p:grpSp>
        <p:nvGrpSpPr>
          <p:cNvPr id="21" name="Skupina 20"/>
          <p:cNvGrpSpPr/>
          <p:nvPr/>
        </p:nvGrpSpPr>
        <p:grpSpPr>
          <a:xfrm>
            <a:off x="4818577" y="2052735"/>
            <a:ext cx="2133549" cy="2129824"/>
            <a:chOff x="4373491" y="2491126"/>
            <a:chExt cx="2133549" cy="2129824"/>
          </a:xfrm>
        </p:grpSpPr>
        <p:sp>
          <p:nvSpPr>
            <p:cNvPr id="70" name="Zaoblený obdélník 69"/>
            <p:cNvSpPr/>
            <p:nvPr/>
          </p:nvSpPr>
          <p:spPr>
            <a:xfrm>
              <a:off x="4373491" y="2491126"/>
              <a:ext cx="2133549" cy="2129824"/>
            </a:xfrm>
            <a:prstGeom prst="round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9994" b="94852" l="11081" r="73933">
                          <a14:foregroundMark x1="32788" y1="76439" x2="32788" y2="76439"/>
                          <a14:foregroundMark x1="30154" y1="77710" x2="30154" y2="77710"/>
                          <a14:foregroundMark x1="28928" y1="84434" x2="28928" y2="84434"/>
                          <a14:foregroundMark x1="31608" y1="87280" x2="31608" y2="87280"/>
                          <a14:foregroundMark x1="30018" y1="85887" x2="30654" y2="86735"/>
                          <a14:foregroundMark x1="33197" y1="87644" x2="34787" y2="86735"/>
                          <a14:foregroundMark x1="37057" y1="84615" x2="37057" y2="84615"/>
                          <a14:foregroundMark x1="37057" y1="84615" x2="37193" y2="82677"/>
                          <a14:foregroundMark x1="34287" y1="76620" x2="35604" y2="77892"/>
                          <a14:foregroundMark x1="42916" y1="12780" x2="44414" y2="51181"/>
                          <a14:foregroundMark x1="45050" y1="65960" x2="46004" y2="92247"/>
                          <a14:foregroundMark x1="11989" y1="53483" x2="33470" y2="51908"/>
                          <a14:foregroundMark x1="11989" y1="53362" x2="11989" y2="48334"/>
                          <a14:foregroundMark x1="12262" y1="48334" x2="12670" y2="42338"/>
                          <a14:foregroundMark x1="12670" y1="42823" x2="15486" y2="34282"/>
                          <a14:foregroundMark x1="15077" y1="35736" x2="19210" y2="27014"/>
                          <a14:foregroundMark x1="18937" y1="27014" x2="26022" y2="18837"/>
                          <a14:foregroundMark x1="26249" y1="19019" x2="35468" y2="13325"/>
                          <a14:foregroundMark x1="36285" y1="13507" x2="42779" y2="12417"/>
                          <a14:foregroundMark x1="11989" y1="52816" x2="13079" y2="65233"/>
                          <a14:foregroundMark x1="13079" y1="64688" x2="15985" y2="73773"/>
                          <a14:foregroundMark x1="16258" y1="73773" x2="20118" y2="80739"/>
                          <a14:foregroundMark x1="20118" y1="81224" x2="27748" y2="88916"/>
                          <a14:foregroundMark x1="49046" y1="92247" x2="54678" y2="90491"/>
                          <a14:foregroundMark x1="26794" y1="64385" x2="27339" y2="76257"/>
                          <a14:foregroundMark x1="54541" y1="90491" x2="58401" y2="88916"/>
                          <a14:foregroundMark x1="68120" y1="75712" x2="70391" y2="70745"/>
                          <a14:foregroundMark x1="70663" y1="70382" x2="71980" y2="64870"/>
                          <a14:foregroundMark x1="72116" y1="65051" x2="73070" y2="57783"/>
                          <a14:foregroundMark x1="73070" y1="58328" x2="73070" y2="49243"/>
                          <a14:foregroundMark x1="73070" y1="48879" x2="73070" y2="46396"/>
                          <a14:foregroundMark x1="72934" y1="46578" x2="71072" y2="37674"/>
                          <a14:foregroundMark x1="71072" y1="38038" x2="67075" y2="27922"/>
                          <a14:foregroundMark x1="67075" y1="28286" x2="59855" y2="19200"/>
                          <a14:foregroundMark x1="59855" y1="19019" x2="52952" y2="14597"/>
                          <a14:foregroundMark x1="53179" y1="14961" x2="43052" y2="12962"/>
                          <a14:foregroundMark x1="71480" y1="43549" x2="71480" y2="43549"/>
                          <a14:foregroundMark x1="51045" y1="60267" x2="51045" y2="60267"/>
                          <a14:foregroundMark x1="52134" y1="58328" x2="52134" y2="58328"/>
                          <a14:foregroundMark x1="51998" y1="60448" x2="52543" y2="61841"/>
                          <a14:foregroundMark x1="53996" y1="56693" x2="55086" y2="64506"/>
                          <a14:foregroundMark x1="49183" y1="62932" x2="54678" y2="64870"/>
                          <a14:foregroundMark x1="49046" y1="54755" x2="49183" y2="62750"/>
                          <a14:foregroundMark x1="48955" y1="54755" x2="53860" y2="56511"/>
                          <a14:foregroundMark x1="55722" y1="66505" x2="56948" y2="66869"/>
                          <a14:foregroundMark x1="51862" y1="26651" x2="51862" y2="26651"/>
                          <a14:foregroundMark x1="51317" y1="27196" x2="52271" y2="30042"/>
                          <a14:foregroundMark x1="52679" y1="26469" x2="53588" y2="28286"/>
                          <a14:foregroundMark x1="53451" y1="26287" x2="54950" y2="26651"/>
                          <a14:foregroundMark x1="54133" y1="24894" x2="55586" y2="23985"/>
                          <a14:foregroundMark x1="54269" y1="22047" x2="55722" y2="21139"/>
                          <a14:foregroundMark x1="53860" y1="20472" x2="54814" y2="18292"/>
                          <a14:foregroundMark x1="48002" y1="19019" x2="46140" y2="16172"/>
                          <a14:foregroundMark x1="47184" y1="20775" x2="45867" y2="18837"/>
                          <a14:foregroundMark x1="47184" y1="22592" x2="45459" y2="21320"/>
                          <a14:foregroundMark x1="47048" y1="22774" x2="45595" y2="23259"/>
                          <a14:foregroundMark x1="47457" y1="23985" x2="46821" y2="25257"/>
                          <a14:foregroundMark x1="46549" y1="25257" x2="46549" y2="25257"/>
                          <a14:foregroundMark x1="46004" y1="25803" x2="46004" y2="25803"/>
                          <a14:foregroundMark x1="48274" y1="25439" x2="48274" y2="26105"/>
                          <a14:foregroundMark x1="47457" y1="26651" x2="47321" y2="27559"/>
                          <a14:foregroundMark x1="47321" y1="27741" x2="47321" y2="27741"/>
                          <a14:foregroundMark x1="48547" y1="28952" x2="48547" y2="28952"/>
                          <a14:foregroundMark x1="48547" y1="28104" x2="48547" y2="28104"/>
                          <a14:foregroundMark x1="48547" y1="27014" x2="48547" y2="27014"/>
                          <a14:foregroundMark x1="50272" y1="29679" x2="50272" y2="29679"/>
                          <a14:foregroundMark x1="50000" y1="29134" x2="50000" y2="29134"/>
                          <a14:foregroundMark x1="50000" y1="28104" x2="50000" y2="28104"/>
                          <a14:foregroundMark x1="50272" y1="26469" x2="50272" y2="26469"/>
                          <a14:foregroundMark x1="49591" y1="19019" x2="48819" y2="15990"/>
                          <a14:foregroundMark x1="50954" y1="19382" x2="51045" y2="15990"/>
                          <a14:foregroundMark x1="52679" y1="20109" x2="53179" y2="16717"/>
                          <a14:foregroundMark x1="57993" y1="66505" x2="57993" y2="66505"/>
                          <a14:foregroundMark x1="30018" y1="40703" x2="33061" y2="28649"/>
                          <a14:foregroundMark x1="30018" y1="41248" x2="29201" y2="40521"/>
                          <a14:foregroundMark x1="26930" y1="32526" x2="26930" y2="31981"/>
                          <a14:foregroundMark x1="29201" y1="40521" x2="25749" y2="29497"/>
                          <a14:foregroundMark x1="50409" y1="45669" x2="50409" y2="45669"/>
                          <a14:foregroundMark x1="62670" y1="45669" x2="62670" y2="45669"/>
                          <a14:foregroundMark x1="64396" y1="45185" x2="64396" y2="45185"/>
                          <a14:foregroundMark x1="52679" y1="37311" x2="54269" y2="32889"/>
                          <a14:foregroundMark x1="46276" y1="42156" x2="46276" y2="42156"/>
                          <a14:foregroundMark x1="46912" y1="46396" x2="46912" y2="46396"/>
                          <a14:foregroundMark x1="30654" y1="41429" x2="34514" y2="37856"/>
                          <a14:foregroundMark x1="34015" y1="38764" x2="37057" y2="37311"/>
                          <a14:foregroundMark x1="21889" y1="35736" x2="27611" y2="38219"/>
                          <a14:foregroundMark x1="21889" y1="36463" x2="28656" y2="41611"/>
                          <a14:backgroundMark x1="17348" y1="46396" x2="36785" y2="45669"/>
                          <a14:backgroundMark x1="13079" y1="29316" x2="21980" y2="14052"/>
                          <a14:backgroundMark x1="56403" y1="12114" x2="71480" y2="26651"/>
                          <a14:backgroundMark x1="60127" y1="91217" x2="69346" y2="80739"/>
                          <a14:backgroundMark x1="24932" y1="90672" x2="13488" y2="78195"/>
                          <a14:backgroundMark x1="42416" y1="88552" x2="42007" y2="55845"/>
                          <a14:backgroundMark x1="50409" y1="85524" x2="46912" y2="57420"/>
                          <a14:backgroundMark x1="32788" y1="85161" x2="33606" y2="78922"/>
                          <a14:backgroundMark x1="32788" y1="73955" x2="32788" y2="69836"/>
                          <a14:backgroundMark x1="32153" y1="65778" x2="32289" y2="62205"/>
                          <a14:backgroundMark x1="26385" y1="72017" x2="28520" y2="71835"/>
                          <a14:backgroundMark x1="36149" y1="70018" x2="38283" y2="69352"/>
                          <a14:backgroundMark x1="32289" y1="60085" x2="32289" y2="58328"/>
                          <a14:backgroundMark x1="30154" y1="59721" x2="30154" y2="59721"/>
                          <a14:backgroundMark x1="51181" y1="39491" x2="54678" y2="39491"/>
                          <a14:backgroundMark x1="52407" y1="41793" x2="54405" y2="41793"/>
                          <a14:backgroundMark x1="57221" y1="41611" x2="58946" y2="41429"/>
                          <a14:backgroundMark x1="55995" y1="36826" x2="55450" y2="34827"/>
                          <a14:backgroundMark x1="53588" y1="36644" x2="54133" y2="35736"/>
                          <a14:backgroundMark x1="54269" y1="34646" x2="54269" y2="33979"/>
                          <a14:backgroundMark x1="55450" y1="34464" x2="55086" y2="33616"/>
                          <a14:backgroundMark x1="44687" y1="22774" x2="45186" y2="14961"/>
                          <a14:backgroundMark x1="45867" y1="15082" x2="51726" y2="15082"/>
                          <a14:backgroundMark x1="51589" y1="15445" x2="55223" y2="17444"/>
                          <a14:backgroundMark x1="45867" y1="18474" x2="47457" y2="19382"/>
                          <a14:backgroundMark x1="50545" y1="57420" x2="50000" y2="60993"/>
                          <a14:backgroundMark x1="61081" y1="69534" x2="61081" y2="69534"/>
                          <a14:backgroundMark x1="32925" y1="40703" x2="35195" y2="39491"/>
                          <a14:backgroundMark x1="36421" y1="37856" x2="36421" y2="37856"/>
                          <a14:backgroundMark x1="32380" y1="41066" x2="32380" y2="41066"/>
                          <a14:backgroundMark x1="23887" y1="37008" x2="27884" y2="40157"/>
                          <a14:backgroundMark x1="23206" y1="36644" x2="23206" y2="36644"/>
                          <a14:backgroundMark x1="35604" y1="30951" x2="35604" y2="30951"/>
                          <a14:backgroundMark x1="36649" y1="32162" x2="36649" y2="32162"/>
                          <a14:backgroundMark x1="27748" y1="28649" x2="27748" y2="28649"/>
                          <a14:backgroundMark x1="32652" y1="36463" x2="39464" y2="35373"/>
                          <a14:backgroundMark x1="32380" y1="37311" x2="30790" y2="4052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1067" t="11734" r="26134" b="5066"/>
            <a:stretch/>
          </p:blipFill>
          <p:spPr>
            <a:xfrm rot="218649">
              <a:off x="4569128" y="2646293"/>
              <a:ext cx="1798218" cy="1786765"/>
            </a:xfrm>
            <a:prstGeom prst="rect">
              <a:avLst/>
            </a:prstGeom>
          </p:spPr>
        </p:pic>
      </p:grpSp>
      <p:sp>
        <p:nvSpPr>
          <p:cNvPr id="2" name="Obdélník 1"/>
          <p:cNvSpPr/>
          <p:nvPr/>
        </p:nvSpPr>
        <p:spPr>
          <a:xfrm>
            <a:off x="9570720" y="97536"/>
            <a:ext cx="2621280" cy="92659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8" name="Skupina 17"/>
          <p:cNvGrpSpPr/>
          <p:nvPr/>
        </p:nvGrpSpPr>
        <p:grpSpPr>
          <a:xfrm>
            <a:off x="9901338" y="97536"/>
            <a:ext cx="2133549" cy="2129824"/>
            <a:chOff x="9901338" y="97536"/>
            <a:chExt cx="2133549" cy="2129824"/>
          </a:xfrm>
        </p:grpSpPr>
        <p:sp>
          <p:nvSpPr>
            <p:cNvPr id="74" name="Zaoblený obdélník 73"/>
            <p:cNvSpPr/>
            <p:nvPr/>
          </p:nvSpPr>
          <p:spPr>
            <a:xfrm>
              <a:off x="9901338" y="97536"/>
              <a:ext cx="2133549" cy="2129824"/>
            </a:xfrm>
            <a:prstGeom prst="round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6133" t="15289" r="16667" b="9155"/>
            <a:stretch/>
          </p:blipFill>
          <p:spPr>
            <a:xfrm>
              <a:off x="10229853" y="399463"/>
              <a:ext cx="1805034" cy="1788204"/>
            </a:xfrm>
            <a:prstGeom prst="rect">
              <a:avLst/>
            </a:prstGeom>
          </p:spPr>
        </p:pic>
      </p:grpSp>
      <p:grpSp>
        <p:nvGrpSpPr>
          <p:cNvPr id="16" name="Skupina 15"/>
          <p:cNvGrpSpPr/>
          <p:nvPr/>
        </p:nvGrpSpPr>
        <p:grpSpPr>
          <a:xfrm>
            <a:off x="4171260" y="-655411"/>
            <a:ext cx="5094266" cy="3105583"/>
            <a:chOff x="4171260" y="-655411"/>
            <a:chExt cx="5094266" cy="3105583"/>
          </a:xfrm>
        </p:grpSpPr>
        <p:sp>
          <p:nvSpPr>
            <p:cNvPr id="13" name="Zaoblený obdélník 12"/>
            <p:cNvSpPr/>
            <p:nvPr/>
          </p:nvSpPr>
          <p:spPr>
            <a:xfrm>
              <a:off x="4374257" y="97536"/>
              <a:ext cx="4692470" cy="1447929"/>
            </a:xfrm>
            <a:prstGeom prst="round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5" name="Skupina 14"/>
            <p:cNvGrpSpPr/>
            <p:nvPr/>
          </p:nvGrpSpPr>
          <p:grpSpPr>
            <a:xfrm>
              <a:off x="4171260" y="-655411"/>
              <a:ext cx="5094266" cy="3105583"/>
              <a:chOff x="4171260" y="-655411"/>
              <a:chExt cx="5094266" cy="3105583"/>
            </a:xfrm>
          </p:grpSpPr>
          <p:grpSp>
            <p:nvGrpSpPr>
              <p:cNvPr id="32" name="Skupina 31"/>
              <p:cNvGrpSpPr/>
              <p:nvPr/>
            </p:nvGrpSpPr>
            <p:grpSpPr>
              <a:xfrm>
                <a:off x="4171260" y="-562936"/>
                <a:ext cx="1957589" cy="3013108"/>
                <a:chOff x="2260240" y="-64500"/>
                <a:chExt cx="1957589" cy="3013108"/>
              </a:xfrm>
            </p:grpSpPr>
            <p:sp>
              <p:nvSpPr>
                <p:cNvPr id="33" name="Oblouk 32"/>
                <p:cNvSpPr/>
                <p:nvPr/>
              </p:nvSpPr>
              <p:spPr>
                <a:xfrm rot="2842294" flipV="1">
                  <a:off x="2379958" y="-169940"/>
                  <a:ext cx="1718155" cy="1929036"/>
                </a:xfrm>
                <a:prstGeom prst="arc">
                  <a:avLst/>
                </a:prstGeom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" name="Ovál 33"/>
                <p:cNvSpPr/>
                <p:nvPr/>
              </p:nvSpPr>
              <p:spPr>
                <a:xfrm>
                  <a:off x="2862621" y="1171975"/>
                  <a:ext cx="487974" cy="540913"/>
                </a:xfrm>
                <a:prstGeom prst="ellips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" name="Ovál 34"/>
                <p:cNvSpPr/>
                <p:nvPr/>
              </p:nvSpPr>
              <p:spPr>
                <a:xfrm>
                  <a:off x="2988477" y="1326523"/>
                  <a:ext cx="229240" cy="231819"/>
                </a:xfrm>
                <a:prstGeom prst="ellipse">
                  <a:avLst/>
                </a:prstGeom>
                <a:solidFill>
                  <a:schemeClr val="accent6">
                    <a:lumMod val="50000"/>
                  </a:schemeClr>
                </a:solidFill>
                <a:ln w="28575">
                  <a:solidFill>
                    <a:srgbClr val="0070C0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36" name="Skupina 35"/>
                <p:cNvGrpSpPr/>
                <p:nvPr/>
              </p:nvGrpSpPr>
              <p:grpSpPr>
                <a:xfrm>
                  <a:off x="2260240" y="718056"/>
                  <a:ext cx="1957589" cy="2230552"/>
                  <a:chOff x="7416426" y="1274697"/>
                  <a:chExt cx="1957589" cy="2230552"/>
                </a:xfrm>
              </p:grpSpPr>
              <p:sp>
                <p:nvSpPr>
                  <p:cNvPr id="37" name="Oblouk 36"/>
                  <p:cNvSpPr/>
                  <p:nvPr/>
                </p:nvSpPr>
                <p:spPr>
                  <a:xfrm rot="18757706">
                    <a:off x="7551654" y="1682888"/>
                    <a:ext cx="1687133" cy="1957589"/>
                  </a:xfrm>
                  <a:prstGeom prst="arc">
                    <a:avLst/>
                  </a:prstGeom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8" name="Oblouk 37"/>
                  <p:cNvSpPr/>
                  <p:nvPr/>
                </p:nvSpPr>
                <p:spPr>
                  <a:xfrm rot="7957080">
                    <a:off x="8801474" y="1695220"/>
                    <a:ext cx="488492" cy="250571"/>
                  </a:xfrm>
                  <a:prstGeom prst="arc">
                    <a:avLst/>
                  </a:prstGeom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9" name="Oblouk 38"/>
                  <p:cNvSpPr/>
                  <p:nvPr/>
                </p:nvSpPr>
                <p:spPr>
                  <a:xfrm rot="7957080">
                    <a:off x="8643404" y="1555647"/>
                    <a:ext cx="488492" cy="250571"/>
                  </a:xfrm>
                  <a:prstGeom prst="arc">
                    <a:avLst/>
                  </a:prstGeom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0" name="Oblouk 39"/>
                  <p:cNvSpPr/>
                  <p:nvPr/>
                </p:nvSpPr>
                <p:spPr>
                  <a:xfrm rot="7957080">
                    <a:off x="8496848" y="1496288"/>
                    <a:ext cx="488492" cy="250571"/>
                  </a:xfrm>
                  <a:prstGeom prst="arc">
                    <a:avLst/>
                  </a:prstGeom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1" name="Oblouk 40"/>
                  <p:cNvSpPr/>
                  <p:nvPr/>
                </p:nvSpPr>
                <p:spPr>
                  <a:xfrm rot="7957080">
                    <a:off x="8221103" y="1430987"/>
                    <a:ext cx="488492" cy="250571"/>
                  </a:xfrm>
                  <a:prstGeom prst="arc">
                    <a:avLst/>
                  </a:prstGeom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2" name="Oblouk 41"/>
                  <p:cNvSpPr/>
                  <p:nvPr/>
                </p:nvSpPr>
                <p:spPr>
                  <a:xfrm rot="7028601">
                    <a:off x="8090324" y="1393657"/>
                    <a:ext cx="488492" cy="250571"/>
                  </a:xfrm>
                  <a:prstGeom prst="arc">
                    <a:avLst/>
                  </a:prstGeom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3" name="Oblouk 42"/>
                  <p:cNvSpPr/>
                  <p:nvPr/>
                </p:nvSpPr>
                <p:spPr>
                  <a:xfrm rot="6652784">
                    <a:off x="7693484" y="1513121"/>
                    <a:ext cx="488492" cy="250571"/>
                  </a:xfrm>
                  <a:prstGeom prst="arc">
                    <a:avLst/>
                  </a:prstGeom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4" name="Oblouk 43"/>
                  <p:cNvSpPr/>
                  <p:nvPr/>
                </p:nvSpPr>
                <p:spPr>
                  <a:xfrm rot="7957080">
                    <a:off x="8366900" y="1481008"/>
                    <a:ext cx="488492" cy="250571"/>
                  </a:xfrm>
                  <a:prstGeom prst="arc">
                    <a:avLst/>
                  </a:prstGeom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5" name="Oblouk 44"/>
                  <p:cNvSpPr/>
                  <p:nvPr/>
                </p:nvSpPr>
                <p:spPr>
                  <a:xfrm rot="6652784">
                    <a:off x="7913445" y="1439006"/>
                    <a:ext cx="488492" cy="250571"/>
                  </a:xfrm>
                  <a:prstGeom prst="arc">
                    <a:avLst/>
                  </a:prstGeom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</p:grpSp>
          <p:grpSp>
            <p:nvGrpSpPr>
              <p:cNvPr id="46" name="Skupina 45"/>
              <p:cNvGrpSpPr/>
              <p:nvPr/>
            </p:nvGrpSpPr>
            <p:grpSpPr>
              <a:xfrm flipV="1">
                <a:off x="5781627" y="-655411"/>
                <a:ext cx="1957589" cy="2230552"/>
                <a:chOff x="7416426" y="1274697"/>
                <a:chExt cx="1957589" cy="2230552"/>
              </a:xfrm>
            </p:grpSpPr>
            <p:sp>
              <p:nvSpPr>
                <p:cNvPr id="47" name="Oblouk 46"/>
                <p:cNvSpPr/>
                <p:nvPr/>
              </p:nvSpPr>
              <p:spPr>
                <a:xfrm rot="18757706">
                  <a:off x="7551654" y="1682888"/>
                  <a:ext cx="1687133" cy="1957589"/>
                </a:xfrm>
                <a:prstGeom prst="arc">
                  <a:avLst/>
                </a:prstGeom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8" name="Oblouk 47"/>
                <p:cNvSpPr/>
                <p:nvPr/>
              </p:nvSpPr>
              <p:spPr>
                <a:xfrm rot="7957080">
                  <a:off x="8801474" y="1695220"/>
                  <a:ext cx="488492" cy="250571"/>
                </a:xfrm>
                <a:prstGeom prst="arc">
                  <a:avLst/>
                </a:prstGeom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9" name="Oblouk 48"/>
                <p:cNvSpPr/>
                <p:nvPr/>
              </p:nvSpPr>
              <p:spPr>
                <a:xfrm rot="7957080">
                  <a:off x="8643404" y="1555647"/>
                  <a:ext cx="488492" cy="250571"/>
                </a:xfrm>
                <a:prstGeom prst="arc">
                  <a:avLst/>
                </a:prstGeom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0" name="Oblouk 49"/>
                <p:cNvSpPr/>
                <p:nvPr/>
              </p:nvSpPr>
              <p:spPr>
                <a:xfrm rot="7957080">
                  <a:off x="8496848" y="1496288"/>
                  <a:ext cx="488492" cy="250571"/>
                </a:xfrm>
                <a:prstGeom prst="arc">
                  <a:avLst/>
                </a:prstGeom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1" name="Oblouk 50"/>
                <p:cNvSpPr/>
                <p:nvPr/>
              </p:nvSpPr>
              <p:spPr>
                <a:xfrm rot="7957080">
                  <a:off x="8221103" y="1430987"/>
                  <a:ext cx="488492" cy="250571"/>
                </a:xfrm>
                <a:prstGeom prst="arc">
                  <a:avLst/>
                </a:prstGeom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2" name="Oblouk 51"/>
                <p:cNvSpPr/>
                <p:nvPr/>
              </p:nvSpPr>
              <p:spPr>
                <a:xfrm rot="7028601">
                  <a:off x="8090324" y="1393657"/>
                  <a:ext cx="488492" cy="250571"/>
                </a:xfrm>
                <a:prstGeom prst="arc">
                  <a:avLst/>
                </a:prstGeom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3" name="Oblouk 52"/>
                <p:cNvSpPr/>
                <p:nvPr/>
              </p:nvSpPr>
              <p:spPr>
                <a:xfrm rot="6652784">
                  <a:off x="7693484" y="1513121"/>
                  <a:ext cx="488492" cy="250571"/>
                </a:xfrm>
                <a:prstGeom prst="arc">
                  <a:avLst/>
                </a:prstGeom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4" name="Oblouk 53"/>
                <p:cNvSpPr/>
                <p:nvPr/>
              </p:nvSpPr>
              <p:spPr>
                <a:xfrm rot="7957080">
                  <a:off x="8366900" y="1481008"/>
                  <a:ext cx="488492" cy="250571"/>
                </a:xfrm>
                <a:prstGeom prst="arc">
                  <a:avLst/>
                </a:prstGeom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5" name="Oblouk 54"/>
                <p:cNvSpPr/>
                <p:nvPr/>
              </p:nvSpPr>
              <p:spPr>
                <a:xfrm rot="6652784">
                  <a:off x="7913445" y="1439006"/>
                  <a:ext cx="488492" cy="250571"/>
                </a:xfrm>
                <a:prstGeom prst="arc">
                  <a:avLst/>
                </a:prstGeom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56" name="Skupina 55"/>
              <p:cNvGrpSpPr/>
              <p:nvPr/>
            </p:nvGrpSpPr>
            <p:grpSpPr>
              <a:xfrm>
                <a:off x="7307937" y="-603339"/>
                <a:ext cx="1957589" cy="3013108"/>
                <a:chOff x="2260240" y="-64500"/>
                <a:chExt cx="1957589" cy="3013108"/>
              </a:xfrm>
            </p:grpSpPr>
            <p:sp>
              <p:nvSpPr>
                <p:cNvPr id="57" name="Oblouk 56"/>
                <p:cNvSpPr/>
                <p:nvPr/>
              </p:nvSpPr>
              <p:spPr>
                <a:xfrm rot="2842294" flipV="1">
                  <a:off x="2379958" y="-169940"/>
                  <a:ext cx="1718155" cy="1929036"/>
                </a:xfrm>
                <a:prstGeom prst="arc">
                  <a:avLst/>
                </a:prstGeom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8" name="Ovál 57"/>
                <p:cNvSpPr/>
                <p:nvPr/>
              </p:nvSpPr>
              <p:spPr>
                <a:xfrm>
                  <a:off x="2862621" y="1171975"/>
                  <a:ext cx="487974" cy="540913"/>
                </a:xfrm>
                <a:prstGeom prst="ellips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9" name="Ovál 58"/>
                <p:cNvSpPr/>
                <p:nvPr/>
              </p:nvSpPr>
              <p:spPr>
                <a:xfrm>
                  <a:off x="2988477" y="1326523"/>
                  <a:ext cx="229240" cy="231819"/>
                </a:xfrm>
                <a:prstGeom prst="ellipse">
                  <a:avLst/>
                </a:prstGeom>
                <a:solidFill>
                  <a:schemeClr val="accent6">
                    <a:lumMod val="50000"/>
                  </a:schemeClr>
                </a:solidFill>
                <a:ln w="28575">
                  <a:solidFill>
                    <a:srgbClr val="0070C0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60" name="Skupina 59"/>
                <p:cNvGrpSpPr/>
                <p:nvPr/>
              </p:nvGrpSpPr>
              <p:grpSpPr>
                <a:xfrm>
                  <a:off x="2260240" y="718056"/>
                  <a:ext cx="1957589" cy="2230552"/>
                  <a:chOff x="7416426" y="1274697"/>
                  <a:chExt cx="1957589" cy="2230552"/>
                </a:xfrm>
              </p:grpSpPr>
              <p:sp>
                <p:nvSpPr>
                  <p:cNvPr id="61" name="Oblouk 60"/>
                  <p:cNvSpPr/>
                  <p:nvPr/>
                </p:nvSpPr>
                <p:spPr>
                  <a:xfrm rot="18757706">
                    <a:off x="7551654" y="1682888"/>
                    <a:ext cx="1687133" cy="1957589"/>
                  </a:xfrm>
                  <a:prstGeom prst="arc">
                    <a:avLst/>
                  </a:prstGeom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62" name="Oblouk 61"/>
                  <p:cNvSpPr/>
                  <p:nvPr/>
                </p:nvSpPr>
                <p:spPr>
                  <a:xfrm rot="7957080">
                    <a:off x="8801474" y="1695220"/>
                    <a:ext cx="488492" cy="250571"/>
                  </a:xfrm>
                  <a:prstGeom prst="arc">
                    <a:avLst/>
                  </a:prstGeom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63" name="Oblouk 62"/>
                  <p:cNvSpPr/>
                  <p:nvPr/>
                </p:nvSpPr>
                <p:spPr>
                  <a:xfrm rot="7957080">
                    <a:off x="8643404" y="1555647"/>
                    <a:ext cx="488492" cy="250571"/>
                  </a:xfrm>
                  <a:prstGeom prst="arc">
                    <a:avLst/>
                  </a:prstGeom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64" name="Oblouk 63"/>
                  <p:cNvSpPr/>
                  <p:nvPr/>
                </p:nvSpPr>
                <p:spPr>
                  <a:xfrm rot="7957080">
                    <a:off x="8496848" y="1496288"/>
                    <a:ext cx="488492" cy="250571"/>
                  </a:xfrm>
                  <a:prstGeom prst="arc">
                    <a:avLst/>
                  </a:prstGeom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65" name="Oblouk 64"/>
                  <p:cNvSpPr/>
                  <p:nvPr/>
                </p:nvSpPr>
                <p:spPr>
                  <a:xfrm rot="7957080">
                    <a:off x="8221103" y="1430987"/>
                    <a:ext cx="488492" cy="250571"/>
                  </a:xfrm>
                  <a:prstGeom prst="arc">
                    <a:avLst/>
                  </a:prstGeom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66" name="Oblouk 65"/>
                  <p:cNvSpPr/>
                  <p:nvPr/>
                </p:nvSpPr>
                <p:spPr>
                  <a:xfrm rot="7028601">
                    <a:off x="8090324" y="1393657"/>
                    <a:ext cx="488492" cy="250571"/>
                  </a:xfrm>
                  <a:prstGeom prst="arc">
                    <a:avLst/>
                  </a:prstGeom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67" name="Oblouk 66"/>
                  <p:cNvSpPr/>
                  <p:nvPr/>
                </p:nvSpPr>
                <p:spPr>
                  <a:xfrm rot="6652784">
                    <a:off x="7693484" y="1513121"/>
                    <a:ext cx="488492" cy="250571"/>
                  </a:xfrm>
                  <a:prstGeom prst="arc">
                    <a:avLst/>
                  </a:prstGeom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68" name="Oblouk 67"/>
                  <p:cNvSpPr/>
                  <p:nvPr/>
                </p:nvSpPr>
                <p:spPr>
                  <a:xfrm rot="7957080">
                    <a:off x="8366900" y="1481008"/>
                    <a:ext cx="488492" cy="250571"/>
                  </a:xfrm>
                  <a:prstGeom prst="arc">
                    <a:avLst/>
                  </a:prstGeom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69" name="Oblouk 68"/>
                  <p:cNvSpPr/>
                  <p:nvPr/>
                </p:nvSpPr>
                <p:spPr>
                  <a:xfrm rot="6652784">
                    <a:off x="7913445" y="1439006"/>
                    <a:ext cx="488492" cy="250571"/>
                  </a:xfrm>
                  <a:prstGeom prst="arc">
                    <a:avLst/>
                  </a:prstGeom>
                </p:spPr>
                <p:style>
                  <a:lnRef idx="1">
                    <a:schemeClr val="dk1"/>
                  </a:lnRef>
                  <a:fillRef idx="0">
                    <a:schemeClr val="dk1"/>
                  </a:fillRef>
                  <a:effectRef idx="0">
                    <a:schemeClr val="dk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</p:grpSp>
        </p:grpSp>
      </p:grpSp>
      <p:grpSp>
        <p:nvGrpSpPr>
          <p:cNvPr id="24" name="Skupina 23"/>
          <p:cNvGrpSpPr/>
          <p:nvPr/>
        </p:nvGrpSpPr>
        <p:grpSpPr>
          <a:xfrm>
            <a:off x="9871590" y="4620949"/>
            <a:ext cx="2133549" cy="2129824"/>
            <a:chOff x="9871590" y="4620949"/>
            <a:chExt cx="2133549" cy="2129824"/>
          </a:xfrm>
        </p:grpSpPr>
        <p:sp>
          <p:nvSpPr>
            <p:cNvPr id="73" name="Zaoblený obdélník 72"/>
            <p:cNvSpPr/>
            <p:nvPr/>
          </p:nvSpPr>
          <p:spPr>
            <a:xfrm>
              <a:off x="9871590" y="4620949"/>
              <a:ext cx="2133549" cy="2129824"/>
            </a:xfrm>
            <a:prstGeom prst="round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16899" b="85887" l="9991" r="82925">
                          <a14:foregroundMark x1="36421" y1="45306" x2="41599" y2="43913"/>
                          <a14:foregroundMark x1="38011" y1="48879" x2="43324" y2="47850"/>
                          <a14:foregroundMark x1="37875" y1="49606" x2="39328" y2="52271"/>
                          <a14:foregroundMark x1="31608" y1="84434" x2="32652" y2="80860"/>
                          <a14:foregroundMark x1="33061" y1="80376" x2="34650" y2="80194"/>
                          <a14:foregroundMark x1="34287" y1="80012" x2="38147" y2="82314"/>
                          <a14:foregroundMark x1="38283" y1="82677" x2="41871" y2="83222"/>
                          <a14:foregroundMark x1="42416" y1="82495" x2="44005" y2="81587"/>
                          <a14:foregroundMark x1="44278" y1="81405" x2="44550" y2="79285"/>
                          <a14:foregroundMark x1="44687" y1="76620" x2="45322" y2="74500"/>
                          <a14:foregroundMark x1="44914" y1="67050" x2="47184" y2="63477"/>
                          <a14:foregroundMark x1="46912" y1="62568" x2="46276" y2="59903"/>
                          <a14:foregroundMark x1="31199" y1="47971" x2="32652" y2="50999"/>
                          <a14:foregroundMark x1="45186" y1="46033" x2="45731" y2="48698"/>
                          <a14:foregroundMark x1="45867" y1="49606" x2="48274" y2="54755"/>
                          <a14:foregroundMark x1="44278" y1="58147" x2="44278" y2="58147"/>
                          <a14:foregroundMark x1="29882" y1="56511" x2="29882" y2="56511"/>
                          <a14:foregroundMark x1="47048" y1="58328" x2="48274" y2="57056"/>
                          <a14:foregroundMark x1="54269" y1="60993" x2="54269" y2="60993"/>
                          <a14:foregroundMark x1="66258" y1="51545" x2="66258" y2="51545"/>
                          <a14:foregroundMark x1="72661" y1="61538" x2="72661" y2="61538"/>
                          <a14:foregroundMark x1="72661" y1="77892" x2="72661" y2="77892"/>
                          <a14:foregroundMark x1="61717" y1="67171" x2="61717" y2="67171"/>
                          <a14:foregroundMark x1="57084" y1="74682" x2="57084" y2="74682"/>
                          <a14:foregroundMark x1="53860" y1="62023" x2="54133" y2="65415"/>
                          <a14:foregroundMark x1="65350" y1="54210" x2="65350" y2="55300"/>
                          <a14:foregroundMark x1="65849" y1="57601" x2="65985" y2="58328"/>
                          <a14:foregroundMark x1="65486" y1="55663" x2="65713" y2="57783"/>
                          <a14:foregroundMark x1="73751" y1="51181" x2="74114" y2="57420"/>
                          <a14:foregroundMark x1="74114" y1="51181" x2="75749" y2="54573"/>
                          <a14:foregroundMark x1="61717" y1="58692" x2="62807" y2="65051"/>
                          <a14:foregroundMark x1="61853" y1="58510" x2="63715" y2="59903"/>
                          <a14:foregroundMark x1="63215" y1="61660" x2="64124" y2="61538"/>
                          <a14:foregroundMark x1="74387" y1="77347" x2="75341" y2="69170"/>
                          <a14:foregroundMark x1="75204" y1="70745" x2="76930" y2="74682"/>
                          <a14:foregroundMark x1="76113" y1="69352" x2="78111" y2="72562"/>
                          <a14:foregroundMark x1="48138" y1="64870" x2="65077" y2="55845"/>
                          <a14:foregroundMark x1="65849" y1="54936" x2="78520" y2="46396"/>
                          <a14:foregroundMark x1="48411" y1="66142" x2="55586" y2="64688"/>
                          <a14:foregroundMark x1="55722" y1="64688" x2="66394" y2="60448"/>
                          <a14:foregroundMark x1="66258" y1="60630" x2="79882" y2="54573"/>
                          <a14:foregroundMark x1="48138" y1="67535" x2="56948" y2="68080"/>
                          <a14:foregroundMark x1="57084" y1="67717" x2="57084" y2="67717"/>
                          <a14:foregroundMark x1="57084" y1="67717" x2="65486" y2="67353"/>
                          <a14:foregroundMark x1="64805" y1="67050" x2="81880" y2="64385"/>
                          <a14:foregroundMark x1="47184" y1="70018" x2="78520" y2="84797"/>
                          <a14:foregroundMark x1="47048" y1="68807" x2="57312" y2="71290"/>
                          <a14:foregroundMark x1="57312" y1="70927" x2="64668" y2="72017"/>
                          <a14:foregroundMark x1="65486" y1="72562" x2="74932" y2="73773"/>
                          <a14:foregroundMark x1="78111" y1="73592" x2="81471" y2="73592"/>
                          <a14:foregroundMark x1="74251" y1="73773" x2="78928" y2="73773"/>
                          <a14:backgroundMark x1="52816" y1="71290" x2="72525" y2="75348"/>
                          <a14:backgroundMark x1="69346" y1="78922" x2="72389" y2="81042"/>
                          <a14:backgroundMark x1="53088" y1="71654" x2="46821" y2="69170"/>
                          <a14:backgroundMark x1="50136" y1="68443" x2="47048" y2="68262"/>
                          <a14:backgroundMark x1="61989" y1="64022" x2="53724" y2="67050"/>
                          <a14:backgroundMark x1="50272" y1="66505" x2="47593" y2="67050"/>
                          <a14:backgroundMark x1="48138" y1="65597" x2="48683" y2="65597"/>
                          <a14:backgroundMark x1="52816" y1="64688" x2="53315" y2="64688"/>
                          <a14:backgroundMark x1="51589" y1="64385" x2="49183" y2="65597"/>
                          <a14:backgroundMark x1="40781" y1="51363" x2="39464" y2="49425"/>
                          <a14:backgroundMark x1="55313" y1="63477" x2="60945" y2="60085"/>
                          <a14:backgroundMark x1="64124" y1="57783" x2="65077" y2="59358"/>
                          <a14:backgroundMark x1="75068" y1="54755" x2="75068" y2="55482"/>
                          <a14:backgroundMark x1="76022" y1="70745" x2="77339" y2="73047"/>
                          <a14:backgroundMark x1="62670" y1="69836" x2="76385" y2="68443"/>
                          <a14:backgroundMark x1="61853" y1="69836" x2="50136" y2="68807"/>
                          <a14:backgroundMark x1="28247" y1="57056" x2="28111" y2="58510"/>
                          <a14:backgroundMark x1="28111" y1="57056" x2="28020" y2="54573"/>
                          <a14:backgroundMark x1="29201" y1="52090" x2="28656" y2="5299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0000" t="18311" r="17468" b="13777"/>
            <a:stretch/>
          </p:blipFill>
          <p:spPr>
            <a:xfrm>
              <a:off x="10085473" y="5019020"/>
              <a:ext cx="1814665" cy="1611139"/>
            </a:xfrm>
            <a:prstGeom prst="rect">
              <a:avLst/>
            </a:prstGeom>
          </p:spPr>
        </p:pic>
      </p:grpSp>
      <p:sp>
        <p:nvSpPr>
          <p:cNvPr id="82" name="Ovál 81"/>
          <p:cNvSpPr/>
          <p:nvPr/>
        </p:nvSpPr>
        <p:spPr>
          <a:xfrm>
            <a:off x="9651424" y="4250925"/>
            <a:ext cx="770022" cy="660661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6855109" y="4302874"/>
            <a:ext cx="770022" cy="66066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4501248" y="1905459"/>
            <a:ext cx="770022" cy="660661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7421160" y="1657206"/>
            <a:ext cx="770022" cy="660661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9723986" y="-66549"/>
            <a:ext cx="770022" cy="66066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3970013" y="-152729"/>
            <a:ext cx="665817" cy="61318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2" name="Rovnoramenný trojúhelník 11"/>
          <p:cNvSpPr/>
          <p:nvPr/>
        </p:nvSpPr>
        <p:spPr>
          <a:xfrm>
            <a:off x="-49514" y="0"/>
            <a:ext cx="5220886" cy="6858000"/>
          </a:xfrm>
          <a:prstGeom prst="triangle">
            <a:avLst/>
          </a:prstGeom>
          <a:solidFill>
            <a:schemeClr val="bg1">
              <a:lumMod val="85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2030054" y="1416303"/>
            <a:ext cx="1066714" cy="171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687698" y="2363957"/>
            <a:ext cx="1769870" cy="1055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309285" y="3412645"/>
            <a:ext cx="249872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837985" y="4638844"/>
            <a:ext cx="349401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55629" y="5797974"/>
            <a:ext cx="4447859" cy="2661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ál 26"/>
          <p:cNvSpPr/>
          <p:nvPr/>
        </p:nvSpPr>
        <p:spPr>
          <a:xfrm>
            <a:off x="9687803" y="-42152"/>
            <a:ext cx="806205" cy="65433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9651496" y="4268995"/>
            <a:ext cx="717341" cy="629412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7461491" y="1688470"/>
            <a:ext cx="679783" cy="621792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6871643" y="4268995"/>
            <a:ext cx="753488" cy="739698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4516391" y="1816118"/>
            <a:ext cx="760565" cy="795619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3925312" y="-69422"/>
            <a:ext cx="718358" cy="666529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037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4.07407E-6 L -0.14258 0.1148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35" y="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81481E-6 L -0.61315 0.2384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664" y="119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2.96296E-6 L -0.61054 -0.2497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534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4.81481E-6 L -0.42929 0.3023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471" y="15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1.11111E-6 L -0.38398 0.0844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06" y="4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81481E-6 L -0.19297 0.6057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648" y="30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31" grpId="0" animBg="1"/>
      <p:bldP spid="2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ilustrace, tvary 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(čas…)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Děti přiřazují obrázky podle časové osy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Co trvá nejméně, co déle a co nejdéle 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Děti přiřazují puntíky, které jsou u </a:t>
            </a:r>
            <a:r>
              <a:rPr lang="cs-CZ" dirty="0" smtClean="0"/>
              <a:t>obrázků, </a:t>
            </a:r>
            <a:r>
              <a:rPr lang="cs-CZ" dirty="0"/>
              <a:t>do pyramidy podle toho, co trvá nejkratší dobu, co delší a co nejdelší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Kliknutím na barevný puntík se tento zařazuje do pyramidy času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částečně se orientovat v čase</a:t>
            </a:r>
          </a:p>
          <a:p>
            <a:r>
              <a:rPr lang="cs-CZ" dirty="0"/>
              <a:t>Orientovat se v </a:t>
            </a:r>
            <a:r>
              <a:rPr lang="cs-CZ" dirty="0" smtClean="0"/>
              <a:t>řadě. </a:t>
            </a:r>
            <a:r>
              <a:rPr lang="cs-CZ" dirty="0"/>
              <a:t>Rozlišovat základní časové údaje, uvědomit si plynutí v </a:t>
            </a:r>
            <a:r>
              <a:rPr lang="cs-CZ" dirty="0" smtClean="0"/>
              <a:t>čase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243</Words>
  <Application>Microsoft Office PowerPoint</Application>
  <PresentationFormat>Vlastní</PresentationFormat>
  <Paragraphs>48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Sheer Green 16x9</vt:lpstr>
      <vt:lpstr>PYRAMIDA ČASU</vt:lpstr>
      <vt:lpstr>Snímek 2</vt:lpstr>
      <vt:lpstr>Použité odkazy</vt:lpstr>
      <vt:lpstr>Metodický pokyn Integrovaný blok: (čas…)</vt:lpstr>
      <vt:lpstr>Studijní materiály </vt:lpstr>
      <vt:lpstr>   Práce s interaktivním výukovým materiálem </vt:lpstr>
      <vt:lpstr>Prvky polytechnické výchovy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2015-05-22T13:04:02Z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