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ppt/comments/comment4.xml" ContentType="application/vnd.openxmlformats-officedocument.presentationml.comments+xml"/>
  <Override PartName="/ppt/notesSlides/notesSlide6.xml" ContentType="application/vnd.openxmlformats-officedocument.presentationml.notesSlide+xml"/>
  <Override PartName="/ppt/comments/comment5.xml" ContentType="application/vnd.openxmlformats-officedocument.presentationml.comment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7" r:id="rId5"/>
    <p:sldId id="283" r:id="rId6"/>
    <p:sldId id="285" r:id="rId7"/>
    <p:sldId id="286" r:id="rId8"/>
    <p:sldId id="275" r:id="rId9"/>
    <p:sldId id="276" r:id="rId10"/>
    <p:sldId id="277" r:id="rId11"/>
    <p:sldId id="28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9" d="100"/>
          <a:sy n="79" d="100"/>
        </p:scale>
        <p:origin x="492" y="9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56319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3704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5657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8008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91199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7232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6935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10.png"/><Relationship Id="rId18" Type="http://schemas.openxmlformats.org/officeDocument/2006/relationships/image" Target="../media/image13.png"/><Relationship Id="rId3" Type="http://schemas.openxmlformats.org/officeDocument/2006/relationships/image" Target="../media/image4.jpeg"/><Relationship Id="rId7" Type="http://schemas.openxmlformats.org/officeDocument/2006/relationships/image" Target="../media/image7.png"/><Relationship Id="rId12" Type="http://schemas.microsoft.com/office/2007/relationships/hdphoto" Target="../media/hdphoto4.wdp"/><Relationship Id="rId17" Type="http://schemas.microsoft.com/office/2007/relationships/hdphoto" Target="../media/hdphoto6.wdp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10" Type="http://schemas.microsoft.com/office/2007/relationships/hdphoto" Target="../media/hdphoto3.wdp"/><Relationship Id="rId19" Type="http://schemas.openxmlformats.org/officeDocument/2006/relationships/comments" Target="../comments/comment1.xml"/><Relationship Id="rId4" Type="http://schemas.openxmlformats.org/officeDocument/2006/relationships/image" Target="../media/image5.jpeg"/><Relationship Id="rId9" Type="http://schemas.openxmlformats.org/officeDocument/2006/relationships/image" Target="../media/image8.png"/><Relationship Id="rId14" Type="http://schemas.microsoft.com/office/2007/relationships/hdphoto" Target="../media/hdphoto5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microsoft.com/office/2007/relationships/hdphoto" Target="../media/hdphoto7.wdp"/><Relationship Id="rId3" Type="http://schemas.openxmlformats.org/officeDocument/2006/relationships/image" Target="../media/image14.jpeg"/><Relationship Id="rId7" Type="http://schemas.microsoft.com/office/2007/relationships/hdphoto" Target="../media/hdphoto4.wdp"/><Relationship Id="rId12" Type="http://schemas.openxmlformats.org/officeDocument/2006/relationships/image" Target="../media/image16.png"/><Relationship Id="rId17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image" Target="../media/image15.jpeg"/><Relationship Id="rId5" Type="http://schemas.microsoft.com/office/2007/relationships/hdphoto" Target="../media/hdphoto3.wdp"/><Relationship Id="rId15" Type="http://schemas.microsoft.com/office/2007/relationships/hdphoto" Target="../media/hdphoto8.wdp"/><Relationship Id="rId10" Type="http://schemas.openxmlformats.org/officeDocument/2006/relationships/image" Target="../media/image11.png"/><Relationship Id="rId4" Type="http://schemas.openxmlformats.org/officeDocument/2006/relationships/image" Target="../media/image8.png"/><Relationship Id="rId9" Type="http://schemas.microsoft.com/office/2007/relationships/hdphoto" Target="../media/hdphoto5.wdp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microsoft.com/office/2007/relationships/hdphoto" Target="../media/hdphoto12.wdp"/><Relationship Id="rId18" Type="http://schemas.openxmlformats.org/officeDocument/2006/relationships/comments" Target="../comments/comment3.xml"/><Relationship Id="rId3" Type="http://schemas.openxmlformats.org/officeDocument/2006/relationships/image" Target="../media/image19.png"/><Relationship Id="rId7" Type="http://schemas.microsoft.com/office/2007/relationships/hdphoto" Target="../media/hdphoto9.wdp"/><Relationship Id="rId12" Type="http://schemas.openxmlformats.org/officeDocument/2006/relationships/image" Target="../media/image24.png"/><Relationship Id="rId17" Type="http://schemas.microsoft.com/office/2007/relationships/hdphoto" Target="../media/hdphoto13.wdp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microsoft.com/office/2007/relationships/hdphoto" Target="../media/hdphoto11.wdp"/><Relationship Id="rId5" Type="http://schemas.openxmlformats.org/officeDocument/2006/relationships/image" Target="../media/image20.png"/><Relationship Id="rId15" Type="http://schemas.openxmlformats.org/officeDocument/2006/relationships/image" Target="../media/image5.jpeg"/><Relationship Id="rId10" Type="http://schemas.openxmlformats.org/officeDocument/2006/relationships/image" Target="../media/image23.png"/><Relationship Id="rId4" Type="http://schemas.microsoft.com/office/2007/relationships/hdphoto" Target="../media/hdphoto6.wdp"/><Relationship Id="rId9" Type="http://schemas.microsoft.com/office/2007/relationships/hdphoto" Target="../media/hdphoto10.wdp"/><Relationship Id="rId14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13" Type="http://schemas.microsoft.com/office/2007/relationships/hdphoto" Target="../media/hdphoto15.wdp"/><Relationship Id="rId3" Type="http://schemas.openxmlformats.org/officeDocument/2006/relationships/image" Target="../media/image16.png"/><Relationship Id="rId7" Type="http://schemas.openxmlformats.org/officeDocument/2006/relationships/image" Target="../media/image27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3.wdp"/><Relationship Id="rId11" Type="http://schemas.microsoft.com/office/2007/relationships/hdphoto" Target="../media/hdphoto2.wdp"/><Relationship Id="rId5" Type="http://schemas.openxmlformats.org/officeDocument/2006/relationships/image" Target="../media/image26.png"/><Relationship Id="rId15" Type="http://schemas.openxmlformats.org/officeDocument/2006/relationships/comments" Target="../comments/comment4.xml"/><Relationship Id="rId10" Type="http://schemas.openxmlformats.org/officeDocument/2006/relationships/image" Target="../media/image7.png"/><Relationship Id="rId4" Type="http://schemas.microsoft.com/office/2007/relationships/hdphoto" Target="../media/hdphoto7.wdp"/><Relationship Id="rId9" Type="http://schemas.openxmlformats.org/officeDocument/2006/relationships/image" Target="../media/image28.png"/><Relationship Id="rId1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4.png"/><Relationship Id="rId3" Type="http://schemas.openxmlformats.org/officeDocument/2006/relationships/image" Target="../media/image31.png"/><Relationship Id="rId7" Type="http://schemas.openxmlformats.org/officeDocument/2006/relationships/image" Target="../media/image28.png"/><Relationship Id="rId12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7.wdp"/><Relationship Id="rId11" Type="http://schemas.microsoft.com/office/2007/relationships/hdphoto" Target="../media/hdphoto6.wdp"/><Relationship Id="rId5" Type="http://schemas.openxmlformats.org/officeDocument/2006/relationships/image" Target="../media/image32.png"/><Relationship Id="rId10" Type="http://schemas.openxmlformats.org/officeDocument/2006/relationships/image" Target="../media/image19.png"/><Relationship Id="rId4" Type="http://schemas.microsoft.com/office/2007/relationships/hdphoto" Target="../media/hdphoto16.wdp"/><Relationship Id="rId9" Type="http://schemas.microsoft.com/office/2007/relationships/hdphoto" Target="../media/hdphoto18.wdp"/><Relationship Id="rId1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Co k sobě patří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9667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601354" y="4996284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1458178" y="3581498"/>
            <a:ext cx="2697457" cy="2570804"/>
            <a:chOff x="490887" y="124234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18" name="Zaoblený obdélník 17"/>
            <p:cNvSpPr/>
            <p:nvPr/>
          </p:nvSpPr>
          <p:spPr>
            <a:xfrm>
              <a:off x="490887" y="124234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 descr="P1100052 - kopie.JPG"/>
            <p:cNvPicPr>
              <a:picLocks noChangeAspect="1"/>
            </p:cNvPicPr>
            <p:nvPr/>
          </p:nvPicPr>
          <p:blipFill rotWithShape="1">
            <a:blip r:embed="rId3"/>
            <a:srcRect t="2517" r="3679"/>
            <a:stretch/>
          </p:blipFill>
          <p:spPr>
            <a:xfrm>
              <a:off x="646927" y="521020"/>
              <a:ext cx="2336880" cy="1777232"/>
            </a:xfrm>
            <a:prstGeom prst="ellipse">
              <a:avLst/>
            </a:prstGeom>
          </p:spPr>
        </p:pic>
      </p:grpSp>
      <p:grpSp>
        <p:nvGrpSpPr>
          <p:cNvPr id="4" name="Skupina 3"/>
          <p:cNvGrpSpPr/>
          <p:nvPr/>
        </p:nvGrpSpPr>
        <p:grpSpPr>
          <a:xfrm>
            <a:off x="7449165" y="3574017"/>
            <a:ext cx="2697457" cy="2570804"/>
            <a:chOff x="2877934" y="2272587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23" name="Zaoblený obdélník 22"/>
            <p:cNvSpPr/>
            <p:nvPr/>
          </p:nvSpPr>
          <p:spPr>
            <a:xfrm>
              <a:off x="2877934" y="2272587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 descr="P1150259.JP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047316" y="2656188"/>
              <a:ext cx="2402714" cy="1803601"/>
            </a:xfrm>
            <a:prstGeom prst="ellipse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7470362" y="676879"/>
            <a:ext cx="2697457" cy="2570804"/>
            <a:chOff x="8537055" y="2274926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26" name="Zaoblený obdélník 25"/>
            <p:cNvSpPr/>
            <p:nvPr/>
          </p:nvSpPr>
          <p:spPr>
            <a:xfrm>
              <a:off x="8537055" y="2274926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240" b="89952" l="772" r="964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868344">
              <a:off x="8648126" y="2746423"/>
              <a:ext cx="2475313" cy="1856485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4398746" y="104766"/>
            <a:ext cx="2697457" cy="2570804"/>
            <a:chOff x="5632465" y="250215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19" name="Zaoblený obdélník 18"/>
            <p:cNvSpPr/>
            <p:nvPr/>
          </p:nvSpPr>
          <p:spPr>
            <a:xfrm>
              <a:off x="5632465" y="250215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383" t="2538" r="7759" b="11697"/>
            <a:stretch/>
          </p:blipFill>
          <p:spPr>
            <a:xfrm>
              <a:off x="6168297" y="407024"/>
              <a:ext cx="1705703" cy="2353997"/>
            </a:xfrm>
            <a:prstGeom prst="ellipse">
              <a:avLst/>
            </a:prstGeom>
          </p:spPr>
        </p:pic>
      </p:grpSp>
      <p:grpSp>
        <p:nvGrpSpPr>
          <p:cNvPr id="11" name="Skupina 10"/>
          <p:cNvGrpSpPr/>
          <p:nvPr/>
        </p:nvGrpSpPr>
        <p:grpSpPr>
          <a:xfrm>
            <a:off x="4469126" y="4075958"/>
            <a:ext cx="2697457" cy="2628415"/>
            <a:chOff x="-924740" y="2799120"/>
            <a:chExt cx="2697457" cy="2628415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16" name="Zaoblený obdélník 15"/>
            <p:cNvSpPr/>
            <p:nvPr/>
          </p:nvSpPr>
          <p:spPr>
            <a:xfrm>
              <a:off x="-924740" y="2799120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5" name="Skupina 24"/>
            <p:cNvGrpSpPr/>
            <p:nvPr/>
          </p:nvGrpSpPr>
          <p:grpSpPr>
            <a:xfrm>
              <a:off x="-638114" y="3182722"/>
              <a:ext cx="2041178" cy="2244813"/>
              <a:chOff x="152254" y="3425044"/>
              <a:chExt cx="1615436" cy="2153915"/>
            </a:xfrm>
          </p:grpSpPr>
          <p:grpSp>
            <p:nvGrpSpPr>
              <p:cNvPr id="24" name="Skupina 23"/>
              <p:cNvGrpSpPr/>
              <p:nvPr/>
            </p:nvGrpSpPr>
            <p:grpSpPr>
              <a:xfrm>
                <a:off x="152254" y="3425044"/>
                <a:ext cx="1615436" cy="2153915"/>
                <a:chOff x="119084" y="3628095"/>
                <a:chExt cx="1615436" cy="2153915"/>
              </a:xfrm>
            </p:grpSpPr>
            <p:pic>
              <p:nvPicPr>
                <p:cNvPr id="9" name="Obrázek 8"/>
                <p:cNvPicPr>
                  <a:picLocks noChangeAspect="1"/>
                </p:cNvPicPr>
                <p:nvPr/>
              </p:nvPicPr>
              <p:blipFill>
                <a:blip r:embed="rId9" cstate="print">
                  <a:extLst>
                    <a:ext uri="{BEBA8EAE-BF5A-486C-A8C5-ECC9F3942E4B}">
                      <a14:imgProps xmlns:a14="http://schemas.microsoft.com/office/drawing/2010/main">
                        <a14:imgLayer r:embed="rId10">
                          <a14:imgEffect>
                            <a14:backgroundRemoval t="485" b="89885" l="7512" r="98708"/>
                          </a14:imgEffect>
                          <a14:imgEffect>
                            <a14:brightnessContrast contrast="2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9084" y="3628095"/>
                  <a:ext cx="1615436" cy="2153915"/>
                </a:xfrm>
                <a:prstGeom prst="rect">
                  <a:avLst/>
                </a:prstGeom>
              </p:spPr>
            </p:pic>
            <p:pic>
              <p:nvPicPr>
                <p:cNvPr id="17" name="Obrázek 16"/>
                <p:cNvPicPr>
                  <a:picLocks noChangeAspect="1"/>
                </p:cNvPicPr>
                <p:nvPr/>
              </p:nvPicPr>
              <p:blipFill rotWithShape="1">
                <a:blip r:embed="rId11" cstate="print">
                  <a:extLst>
                    <a:ext uri="{BEBA8EAE-BF5A-486C-A8C5-ECC9F3942E4B}">
                      <a14:imgProps xmlns:a14="http://schemas.microsoft.com/office/drawing/2010/main">
                        <a14:imgLayer r:embed="rId12">
                          <a14:imgEffect>
                            <a14:backgroundRemoval t="11925" b="60412" l="20881" r="66863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9305" t="11296" r="33751" b="39074"/>
                <a:stretch/>
              </p:blipFill>
              <p:spPr>
                <a:xfrm>
                  <a:off x="593485" y="4081367"/>
                  <a:ext cx="445817" cy="353488"/>
                </a:xfrm>
                <a:prstGeom prst="rect">
                  <a:avLst/>
                </a:prstGeom>
              </p:spPr>
            </p:pic>
            <p:pic>
              <p:nvPicPr>
                <p:cNvPr id="20" name="Obrázek 19"/>
                <p:cNvPicPr>
                  <a:picLocks noChangeAspect="1"/>
                </p:cNvPicPr>
                <p:nvPr/>
              </p:nvPicPr>
              <p:blipFill rotWithShape="1">
                <a:blip r:embed="rId13" cstate="print">
                  <a:extLst>
                    <a:ext uri="{BEBA8EAE-BF5A-486C-A8C5-ECC9F3942E4B}">
                      <a14:imgProps xmlns:a14="http://schemas.microsoft.com/office/drawing/2010/main">
                        <a14:imgLayer r:embed="rId14">
                          <a14:imgEffect>
                            <a14:backgroundRemoval t="44068" b="88741" l="23922" r="67272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3610" t="38978" r="27778" b="9726"/>
                <a:stretch/>
              </p:blipFill>
              <p:spPr>
                <a:xfrm>
                  <a:off x="569444" y="4333194"/>
                  <a:ext cx="469858" cy="371859"/>
                </a:xfrm>
                <a:prstGeom prst="rect">
                  <a:avLst/>
                </a:prstGeom>
              </p:spPr>
            </p:pic>
          </p:grpSp>
          <p:pic>
            <p:nvPicPr>
              <p:cNvPr id="21" name="Obrázek 20"/>
              <p:cNvPicPr>
                <a:picLocks noChangeAspect="1"/>
              </p:cNvPicPr>
              <p:nvPr/>
            </p:nvPicPr>
            <p:blipFill rotWithShape="1">
              <a:blip r:embed="rId15" cstate="print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11925" b="60412" l="20881" r="66863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305" t="11296" r="33751" b="39074"/>
              <a:stretch/>
            </p:blipFill>
            <p:spPr>
              <a:xfrm rot="3682467">
                <a:off x="896138" y="4188030"/>
                <a:ext cx="451189" cy="357748"/>
              </a:xfrm>
              <a:prstGeom prst="rect">
                <a:avLst/>
              </a:prstGeom>
            </p:spPr>
          </p:pic>
          <p:pic>
            <p:nvPicPr>
              <p:cNvPr id="22" name="Obrázek 21"/>
              <p:cNvPicPr>
                <a:picLocks noChangeAspect="1"/>
              </p:cNvPicPr>
              <p:nvPr/>
            </p:nvPicPr>
            <p:blipFill rotWithShape="1">
              <a:blip r:embed="rId13" cstate="print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44068" b="88741" l="23922" r="67272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3610" t="38978" r="27778" b="9726"/>
              <a:stretch/>
            </p:blipFill>
            <p:spPr>
              <a:xfrm>
                <a:off x="929453" y="3903091"/>
                <a:ext cx="469858" cy="371859"/>
              </a:xfrm>
              <a:prstGeom prst="rect">
                <a:avLst/>
              </a:prstGeom>
            </p:spPr>
          </p:pic>
        </p:grpSp>
      </p:grpSp>
      <p:grpSp>
        <p:nvGrpSpPr>
          <p:cNvPr id="27" name="Skupina 26"/>
          <p:cNvGrpSpPr/>
          <p:nvPr/>
        </p:nvGrpSpPr>
        <p:grpSpPr>
          <a:xfrm rot="5400000">
            <a:off x="1326963" y="449681"/>
            <a:ext cx="2595817" cy="3050213"/>
            <a:chOff x="6041409" y="1219827"/>
            <a:chExt cx="2697457" cy="3063098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28" name="Zaoblený obdélník 27"/>
            <p:cNvSpPr/>
            <p:nvPr/>
          </p:nvSpPr>
          <p:spPr>
            <a:xfrm>
              <a:off x="6041409" y="1345748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/>
            <p:cNvGrpSpPr/>
            <p:nvPr/>
          </p:nvGrpSpPr>
          <p:grpSpPr>
            <a:xfrm rot="18928597">
              <a:off x="6805782" y="1219827"/>
              <a:ext cx="1510061" cy="3063098"/>
              <a:chOff x="5532692" y="597626"/>
              <a:chExt cx="1843389" cy="5191682"/>
            </a:xfrm>
          </p:grpSpPr>
          <p:grpSp>
            <p:nvGrpSpPr>
              <p:cNvPr id="30" name="Skupina 29"/>
              <p:cNvGrpSpPr/>
              <p:nvPr/>
            </p:nvGrpSpPr>
            <p:grpSpPr>
              <a:xfrm rot="20114097">
                <a:off x="5535237" y="1462951"/>
                <a:ext cx="1488766" cy="4290496"/>
                <a:chOff x="6003787" y="921422"/>
                <a:chExt cx="1752686" cy="5016990"/>
              </a:xfrm>
            </p:grpSpPr>
            <p:pic>
              <p:nvPicPr>
                <p:cNvPr id="42" name="Obrázek 41"/>
                <p:cNvPicPr>
                  <a:picLocks noChangeAspect="1"/>
                </p:cNvPicPr>
                <p:nvPr/>
              </p:nvPicPr>
              <p:blipFill rotWithShape="1">
                <a:blip r:embed="rId16" cstate="print">
                  <a:extLst>
                    <a:ext uri="{BEBA8EAE-BF5A-486C-A8C5-ECC9F3942E4B}">
                      <a14:imgProps xmlns:a14="http://schemas.microsoft.com/office/drawing/2010/main">
                        <a14:imgLayer r:embed="rId17">
                          <a14:imgEffect>
                            <a14:backgroundRemoval t="29843" b="68705" l="4358" r="90286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3611" t="29196" r="-973" b="26852"/>
                <a:stretch/>
              </p:blipFill>
              <p:spPr>
                <a:xfrm rot="5400000">
                  <a:off x="4487475" y="2669414"/>
                  <a:ext cx="4884312" cy="1653684"/>
                </a:xfrm>
                <a:prstGeom prst="rect">
                  <a:avLst/>
                </a:prstGeom>
              </p:spPr>
            </p:pic>
            <p:pic>
              <p:nvPicPr>
                <p:cNvPr id="43" name="Obrázek 42"/>
                <p:cNvPicPr>
                  <a:picLocks noChangeAspect="1"/>
                </p:cNvPicPr>
                <p:nvPr/>
              </p:nvPicPr>
              <p:blipFill rotWithShape="1">
                <a:blip r:embed="rId16" cstate="print">
                  <a:extLst>
                    <a:ext uri="{BEBA8EAE-BF5A-486C-A8C5-ECC9F3942E4B}">
                      <a14:imgProps xmlns:a14="http://schemas.microsoft.com/office/drawing/2010/main">
                        <a14:imgLayer r:embed="rId17">
                          <a14:imgEffect>
                            <a14:backgroundRemoval t="29843" b="68705" l="4358" r="90286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3611" t="29196" r="-973" b="26852"/>
                <a:stretch/>
              </p:blipFill>
              <p:spPr>
                <a:xfrm rot="4579590">
                  <a:off x="4388473" y="2536736"/>
                  <a:ext cx="4884312" cy="1653684"/>
                </a:xfrm>
                <a:prstGeom prst="rect">
                  <a:avLst/>
                </a:prstGeom>
              </p:spPr>
            </p:pic>
          </p:grpSp>
          <p:grpSp>
            <p:nvGrpSpPr>
              <p:cNvPr id="31" name="Skupina 30"/>
              <p:cNvGrpSpPr/>
              <p:nvPr/>
            </p:nvGrpSpPr>
            <p:grpSpPr>
              <a:xfrm>
                <a:off x="5532692" y="597626"/>
                <a:ext cx="1843389" cy="5191682"/>
                <a:chOff x="5979112" y="650383"/>
                <a:chExt cx="2117198" cy="5789308"/>
              </a:xfrm>
            </p:grpSpPr>
            <p:grpSp>
              <p:nvGrpSpPr>
                <p:cNvPr id="32" name="Skupina 31"/>
                <p:cNvGrpSpPr/>
                <p:nvPr/>
              </p:nvGrpSpPr>
              <p:grpSpPr>
                <a:xfrm>
                  <a:off x="5979112" y="650383"/>
                  <a:ext cx="2117198" cy="5412393"/>
                  <a:chOff x="5868731" y="347108"/>
                  <a:chExt cx="2117198" cy="5412393"/>
                </a:xfrm>
              </p:grpSpPr>
              <p:pic>
                <p:nvPicPr>
                  <p:cNvPr id="36" name="Obrázek 35"/>
                  <p:cNvPicPr>
                    <a:picLocks noChangeAspect="1"/>
                  </p:cNvPicPr>
                  <p:nvPr/>
                </p:nvPicPr>
                <p:blipFill rotWithShape="1">
                  <a:blip r:embed="rId18" cstate="print">
                    <a:extLst>
                      <a:ext uri="{BEBA8EAE-BF5A-486C-A8C5-ECC9F3942E4B}">
                        <a14:imgProps xmlns:a14="http://schemas.microsoft.com/office/drawing/2010/main">
                          <a14:imgLayer r:embed="rId17">
                            <a14:imgEffect>
                              <a14:backgroundRemoval t="29843" b="68705" l="4358" r="90286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611" t="29196" r="-973" b="26852"/>
                  <a:stretch/>
                </p:blipFill>
                <p:spPr>
                  <a:xfrm rot="4548462">
                    <a:off x="4604367" y="1962422"/>
                    <a:ext cx="4884312" cy="1653684"/>
                  </a:xfrm>
                  <a:prstGeom prst="rect">
                    <a:avLst/>
                  </a:prstGeom>
                </p:spPr>
              </p:pic>
              <p:grpSp>
                <p:nvGrpSpPr>
                  <p:cNvPr id="37" name="Skupina 36"/>
                  <p:cNvGrpSpPr/>
                  <p:nvPr/>
                </p:nvGrpSpPr>
                <p:grpSpPr>
                  <a:xfrm rot="21124895">
                    <a:off x="5868731" y="487371"/>
                    <a:ext cx="2117198" cy="5272130"/>
                    <a:chOff x="6219680" y="386882"/>
                    <a:chExt cx="2117198" cy="5272130"/>
                  </a:xfrm>
                </p:grpSpPr>
                <p:grpSp>
                  <p:nvGrpSpPr>
                    <p:cNvPr id="38" name="Skupina 37"/>
                    <p:cNvGrpSpPr/>
                    <p:nvPr/>
                  </p:nvGrpSpPr>
                  <p:grpSpPr>
                    <a:xfrm>
                      <a:off x="6491604" y="728006"/>
                      <a:ext cx="1845274" cy="4931006"/>
                      <a:chOff x="5911199" y="1007406"/>
                      <a:chExt cx="1845274" cy="4931006"/>
                    </a:xfrm>
                  </p:grpSpPr>
                  <p:pic>
                    <p:nvPicPr>
                      <p:cNvPr id="40" name="Obrázek 39"/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18" cstate="print">
                        <a:extLst>
                          <a:ext uri="{BEBA8EAE-BF5A-486C-A8C5-ECC9F3942E4B}">
                            <a14:imgProps xmlns:a14="http://schemas.microsoft.com/office/drawing/2010/main">
                              <a14:imgLayer r:embed="rId17">
                                <a14:imgEffect>
                                  <a14:backgroundRemoval t="29843" b="68705" l="4358" r="90286"/>
                                </a14:imgEffect>
                              </a14:imgLayer>
                            </a14:imgProps>
                          </a:ex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3611" t="29196" r="-973" b="26852"/>
                      <a:stretch/>
                    </p:blipFill>
                    <p:spPr>
                      <a:xfrm rot="5400000">
                        <a:off x="4487475" y="2669414"/>
                        <a:ext cx="4884312" cy="1653684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41" name="Obrázek 40"/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18" cstate="print">
                        <a:extLst>
                          <a:ext uri="{BEBA8EAE-BF5A-486C-A8C5-ECC9F3942E4B}">
                            <a14:imgProps xmlns:a14="http://schemas.microsoft.com/office/drawing/2010/main">
                              <a14:imgLayer r:embed="rId17">
                                <a14:imgEffect>
                                  <a14:backgroundRemoval t="29843" b="68705" l="4358" r="90286"/>
                                </a14:imgEffect>
                              </a14:imgLayer>
                            </a14:imgProps>
                          </a:ex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3611" t="29196" r="-973" b="26852"/>
                      <a:stretch/>
                    </p:blipFill>
                    <p:spPr>
                      <a:xfrm rot="4579590">
                        <a:off x="4295885" y="2622720"/>
                        <a:ext cx="4884312" cy="1653684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39" name="Obrázek 38"/>
                    <p:cNvPicPr>
                      <a:picLocks noChangeAspect="1"/>
                    </p:cNvPicPr>
                    <p:nvPr/>
                  </p:nvPicPr>
                  <p:blipFill rotWithShape="1">
                    <a:blip r:embed="rId18" cstate="print">
                      <a:extLst>
                        <a:ext uri="{BEBA8EAE-BF5A-486C-A8C5-ECC9F3942E4B}">
                          <a14:imgProps xmlns:a14="http://schemas.microsoft.com/office/drawing/2010/main">
                            <a14:imgLayer r:embed="rId17">
                              <a14:imgEffect>
                                <a14:backgroundRemoval t="29843" b="68705" l="4358" r="90286"/>
                              </a14:imgEffect>
                            </a14:imgLayer>
                          </a14:imgProps>
                        </a:ex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3611" t="29196" r="-973" b="26852"/>
                    <a:stretch/>
                  </p:blipFill>
                  <p:spPr>
                    <a:xfrm rot="4548462">
                      <a:off x="4604366" y="2002196"/>
                      <a:ext cx="4884312" cy="1653684"/>
                    </a:xfrm>
                    <a:prstGeom prst="rect">
                      <a:avLst/>
                    </a:prstGeom>
                  </p:spPr>
                </p:pic>
              </p:grpSp>
            </p:grpSp>
            <p:grpSp>
              <p:nvGrpSpPr>
                <p:cNvPr id="33" name="Skupina 32"/>
                <p:cNvGrpSpPr/>
                <p:nvPr/>
              </p:nvGrpSpPr>
              <p:grpSpPr>
                <a:xfrm rot="1246231">
                  <a:off x="6309768" y="1422701"/>
                  <a:ext cx="1752686" cy="5016990"/>
                  <a:chOff x="6003787" y="921422"/>
                  <a:chExt cx="1752686" cy="5016990"/>
                </a:xfrm>
              </p:grpSpPr>
              <p:pic>
                <p:nvPicPr>
                  <p:cNvPr id="34" name="Obrázek 33"/>
                  <p:cNvPicPr>
                    <a:picLocks noChangeAspect="1"/>
                  </p:cNvPicPr>
                  <p:nvPr/>
                </p:nvPicPr>
                <p:blipFill rotWithShape="1">
                  <a:blip r:embed="rId18" cstate="print">
                    <a:extLst>
                      <a:ext uri="{BEBA8EAE-BF5A-486C-A8C5-ECC9F3942E4B}">
                        <a14:imgProps xmlns:a14="http://schemas.microsoft.com/office/drawing/2010/main">
                          <a14:imgLayer r:embed="rId17">
                            <a14:imgEffect>
                              <a14:backgroundRemoval t="29843" b="68705" l="4358" r="90286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611" t="29196" r="-973" b="26852"/>
                  <a:stretch/>
                </p:blipFill>
                <p:spPr>
                  <a:xfrm rot="5400000">
                    <a:off x="4487475" y="2669414"/>
                    <a:ext cx="4884312" cy="1653684"/>
                  </a:xfrm>
                  <a:prstGeom prst="rect">
                    <a:avLst/>
                  </a:prstGeom>
                </p:spPr>
              </p:pic>
              <p:pic>
                <p:nvPicPr>
                  <p:cNvPr id="35" name="Obrázek 34"/>
                  <p:cNvPicPr>
                    <a:picLocks noChangeAspect="1"/>
                  </p:cNvPicPr>
                  <p:nvPr/>
                </p:nvPicPr>
                <p:blipFill rotWithShape="1">
                  <a:blip r:embed="rId18" cstate="print">
                    <a:extLst>
                      <a:ext uri="{BEBA8EAE-BF5A-486C-A8C5-ECC9F3942E4B}">
                        <a14:imgProps xmlns:a14="http://schemas.microsoft.com/office/drawing/2010/main">
                          <a14:imgLayer r:embed="rId17">
                            <a14:imgEffect>
                              <a14:backgroundRemoval t="29843" b="68705" l="4358" r="90286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611" t="29196" r="-973" b="26852"/>
                  <a:stretch/>
                </p:blipFill>
                <p:spPr>
                  <a:xfrm rot="4579590">
                    <a:off x="4388473" y="2536736"/>
                    <a:ext cx="4884312" cy="1653684"/>
                  </a:xfrm>
                  <a:prstGeom prst="rect">
                    <a:avLst/>
                  </a:prstGeom>
                </p:spPr>
              </p:pic>
            </p:grpSp>
          </p:grpSp>
        </p:grpSp>
      </p:grp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9667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601354" y="4996284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0" name="Skupina 59"/>
          <p:cNvGrpSpPr/>
          <p:nvPr/>
        </p:nvGrpSpPr>
        <p:grpSpPr>
          <a:xfrm>
            <a:off x="7434454" y="702763"/>
            <a:ext cx="2697457" cy="2570804"/>
            <a:chOff x="5353518" y="350122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61" name="Zaoblený obdélník 60"/>
            <p:cNvSpPr/>
            <p:nvPr/>
          </p:nvSpPr>
          <p:spPr>
            <a:xfrm>
              <a:off x="5353518" y="350122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2" name="Obrázek 61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6" b="19200"/>
            <a:stretch/>
          </p:blipFill>
          <p:spPr>
            <a:xfrm>
              <a:off x="5444386" y="695732"/>
              <a:ext cx="2515719" cy="1827467"/>
            </a:xfrm>
            <a:prstGeom prst="ellipse">
              <a:avLst/>
            </a:prstGeom>
          </p:spPr>
        </p:pic>
      </p:grpSp>
      <p:grpSp>
        <p:nvGrpSpPr>
          <p:cNvPr id="63" name="Skupina 62"/>
          <p:cNvGrpSpPr/>
          <p:nvPr/>
        </p:nvGrpSpPr>
        <p:grpSpPr>
          <a:xfrm>
            <a:off x="1367260" y="741507"/>
            <a:ext cx="2697457" cy="2628415"/>
            <a:chOff x="-924740" y="2799120"/>
            <a:chExt cx="2697457" cy="2628415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64" name="Zaoblený obdélník 63"/>
            <p:cNvSpPr/>
            <p:nvPr/>
          </p:nvSpPr>
          <p:spPr>
            <a:xfrm>
              <a:off x="-924740" y="2799120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5" name="Skupina 64"/>
            <p:cNvGrpSpPr/>
            <p:nvPr/>
          </p:nvGrpSpPr>
          <p:grpSpPr>
            <a:xfrm>
              <a:off x="-638114" y="3182722"/>
              <a:ext cx="2041178" cy="2244813"/>
              <a:chOff x="152254" y="3425044"/>
              <a:chExt cx="1615436" cy="2153915"/>
            </a:xfrm>
          </p:grpSpPr>
          <p:grpSp>
            <p:nvGrpSpPr>
              <p:cNvPr id="66" name="Skupina 65"/>
              <p:cNvGrpSpPr/>
              <p:nvPr/>
            </p:nvGrpSpPr>
            <p:grpSpPr>
              <a:xfrm>
                <a:off x="152254" y="3425044"/>
                <a:ext cx="1615436" cy="2153915"/>
                <a:chOff x="119084" y="3628095"/>
                <a:chExt cx="1615436" cy="2153915"/>
              </a:xfrm>
            </p:grpSpPr>
            <p:pic>
              <p:nvPicPr>
                <p:cNvPr id="69" name="Obrázek 68"/>
                <p:cNvPicPr>
                  <a:picLocks noChangeAspect="1"/>
                </p:cNvPicPr>
                <p:nvPr/>
              </p:nvPicPr>
              <p:blipFill>
                <a:blip r:embed="rId4" cstate="print">
                  <a:extLst>
                    <a:ext uri="{BEBA8EAE-BF5A-486C-A8C5-ECC9F3942E4B}">
                      <a14:imgProps xmlns:a14="http://schemas.microsoft.com/office/drawing/2010/main">
                        <a14:imgLayer r:embed="rId5">
                          <a14:imgEffect>
                            <a14:backgroundRemoval t="485" b="89885" l="7512" r="98708"/>
                          </a14:imgEffect>
                          <a14:imgEffect>
                            <a14:brightnessContrast contrast="2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9084" y="3628095"/>
                  <a:ext cx="1615436" cy="2153915"/>
                </a:xfrm>
                <a:prstGeom prst="rect">
                  <a:avLst/>
                </a:prstGeom>
              </p:spPr>
            </p:pic>
            <p:pic>
              <p:nvPicPr>
                <p:cNvPr id="70" name="Obrázek 69"/>
                <p:cNvPicPr>
                  <a:picLocks noChangeAspect="1"/>
                </p:cNvPicPr>
                <p:nvPr/>
              </p:nvPicPr>
              <p:blipFill rotWithShape="1">
                <a:blip r:embed="rId6" cstate="print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11925" b="60412" l="20881" r="66863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9305" t="11296" r="33751" b="39074"/>
                <a:stretch/>
              </p:blipFill>
              <p:spPr>
                <a:xfrm>
                  <a:off x="593485" y="4081367"/>
                  <a:ext cx="445817" cy="353488"/>
                </a:xfrm>
                <a:prstGeom prst="rect">
                  <a:avLst/>
                </a:prstGeom>
              </p:spPr>
            </p:pic>
            <p:pic>
              <p:nvPicPr>
                <p:cNvPr id="71" name="Obrázek 70"/>
                <p:cNvPicPr>
                  <a:picLocks noChangeAspect="1"/>
                </p:cNvPicPr>
                <p:nvPr/>
              </p:nvPicPr>
              <p:blipFill rotWithShape="1">
                <a:blip r:embed="rId8" cstate="print"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44068" b="88741" l="23922" r="67272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3610" t="38978" r="27778" b="9726"/>
                <a:stretch/>
              </p:blipFill>
              <p:spPr>
                <a:xfrm>
                  <a:off x="569444" y="4333194"/>
                  <a:ext cx="469858" cy="371859"/>
                </a:xfrm>
                <a:prstGeom prst="rect">
                  <a:avLst/>
                </a:prstGeom>
              </p:spPr>
            </p:pic>
          </p:grpSp>
          <p:pic>
            <p:nvPicPr>
              <p:cNvPr id="67" name="Obrázek 66"/>
              <p:cNvPicPr>
                <a:picLocks noChangeAspect="1"/>
              </p:cNvPicPr>
              <p:nvPr/>
            </p:nvPicPr>
            <p:blipFill rotWithShape="1">
              <a:blip r:embed="rId10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11925" b="60412" l="20881" r="66863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305" t="11296" r="33751" b="39074"/>
              <a:stretch/>
            </p:blipFill>
            <p:spPr>
              <a:xfrm rot="3682467">
                <a:off x="896138" y="4188030"/>
                <a:ext cx="451189" cy="357748"/>
              </a:xfrm>
              <a:prstGeom prst="rect">
                <a:avLst/>
              </a:prstGeom>
            </p:spPr>
          </p:pic>
          <p:pic>
            <p:nvPicPr>
              <p:cNvPr id="68" name="Obrázek 67"/>
              <p:cNvPicPr>
                <a:picLocks noChangeAspect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44068" b="88741" l="23922" r="67272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3610" t="38978" r="27778" b="9726"/>
              <a:stretch/>
            </p:blipFill>
            <p:spPr>
              <a:xfrm>
                <a:off x="929453" y="3903091"/>
                <a:ext cx="469858" cy="371859"/>
              </a:xfrm>
              <a:prstGeom prst="rect">
                <a:avLst/>
              </a:prstGeom>
            </p:spPr>
          </p:pic>
        </p:grpSp>
      </p:grpSp>
      <p:grpSp>
        <p:nvGrpSpPr>
          <p:cNvPr id="72" name="Skupina 71"/>
          <p:cNvGrpSpPr/>
          <p:nvPr/>
        </p:nvGrpSpPr>
        <p:grpSpPr>
          <a:xfrm>
            <a:off x="1367259" y="3530173"/>
            <a:ext cx="2697457" cy="2570804"/>
            <a:chOff x="-708998" y="808171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73" name="Zaoblený obdélník 72"/>
            <p:cNvSpPr/>
            <p:nvPr/>
          </p:nvSpPr>
          <p:spPr>
            <a:xfrm>
              <a:off x="-708998" y="808171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4" name="Obrázek 73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603045" y="1261605"/>
              <a:ext cx="2467618" cy="1862595"/>
            </a:xfrm>
            <a:prstGeom prst="ellipse">
              <a:avLst/>
            </a:prstGeom>
          </p:spPr>
        </p:pic>
      </p:grpSp>
      <p:grpSp>
        <p:nvGrpSpPr>
          <p:cNvPr id="75" name="Skupina 74"/>
          <p:cNvGrpSpPr/>
          <p:nvPr/>
        </p:nvGrpSpPr>
        <p:grpSpPr>
          <a:xfrm>
            <a:off x="4425687" y="3983607"/>
            <a:ext cx="2697457" cy="2570804"/>
            <a:chOff x="209186" y="849070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76" name="Zaoblený obdélník 75"/>
            <p:cNvSpPr/>
            <p:nvPr/>
          </p:nvSpPr>
          <p:spPr>
            <a:xfrm>
              <a:off x="209186" y="849070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7" name="Obrázek 76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9988" b="93281" l="5538" r="94871">
                          <a14:backgroundMark x1="7081" y1="36743" x2="13118" y2="56659"/>
                          <a14:backgroundMark x1="43441" y1="76029" x2="47708" y2="90557"/>
                          <a14:backgroundMark x1="68225" y1="52785" x2="72674" y2="56961"/>
                          <a14:backgroundMark x1="49705" y1="34988" x2="50159" y2="3226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665" y="1107964"/>
              <a:ext cx="2556498" cy="1917374"/>
            </a:xfrm>
            <a:prstGeom prst="rect">
              <a:avLst/>
            </a:prstGeom>
          </p:spPr>
        </p:pic>
      </p:grpSp>
      <p:grpSp>
        <p:nvGrpSpPr>
          <p:cNvPr id="78" name="Skupina 77"/>
          <p:cNvGrpSpPr/>
          <p:nvPr/>
        </p:nvGrpSpPr>
        <p:grpSpPr>
          <a:xfrm>
            <a:off x="7295409" y="3530173"/>
            <a:ext cx="2836503" cy="2570804"/>
            <a:chOff x="4202770" y="3618303"/>
            <a:chExt cx="2836503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79" name="Zaoblený obdélník 78"/>
            <p:cNvSpPr/>
            <p:nvPr/>
          </p:nvSpPr>
          <p:spPr>
            <a:xfrm>
              <a:off x="4341816" y="3618303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0" name="Obrázek 79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7990" b="89952" l="3813" r="95325">
                          <a14:foregroundMark x1="7808" y1="51574" x2="4176" y2="54177"/>
                          <a14:foregroundMark x1="11394" y1="56053" x2="7081" y2="56780"/>
                          <a14:foregroundMark x1="6809" y1="56961" x2="4857" y2="5587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05435">
              <a:off x="4202770" y="4108225"/>
              <a:ext cx="2671522" cy="2003642"/>
            </a:xfrm>
            <a:prstGeom prst="rect">
              <a:avLst/>
            </a:prstGeom>
          </p:spPr>
        </p:pic>
      </p:grpSp>
      <p:grpSp>
        <p:nvGrpSpPr>
          <p:cNvPr id="4" name="Skupina 3"/>
          <p:cNvGrpSpPr/>
          <p:nvPr/>
        </p:nvGrpSpPr>
        <p:grpSpPr>
          <a:xfrm>
            <a:off x="4408301" y="175849"/>
            <a:ext cx="2697457" cy="2570804"/>
            <a:chOff x="4255197" y="363793"/>
            <a:chExt cx="2697457" cy="2570804"/>
          </a:xfrm>
        </p:grpSpPr>
        <p:sp>
          <p:nvSpPr>
            <p:cNvPr id="52" name="Zaoblený obdélník 51"/>
            <p:cNvSpPr/>
            <p:nvPr/>
          </p:nvSpPr>
          <p:spPr>
            <a:xfrm>
              <a:off x="4255197" y="363793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40" t="22113" r="4430" b="36020"/>
            <a:stretch/>
          </p:blipFill>
          <p:spPr>
            <a:xfrm>
              <a:off x="4358736" y="755905"/>
              <a:ext cx="2524637" cy="1881264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</p:pic>
      </p:grpSp>
    </p:spTree>
    <p:extLst>
      <p:ext uri="{BB962C8B-B14F-4D97-AF65-F5344CB8AC3E}">
        <p14:creationId xmlns:p14="http://schemas.microsoft.com/office/powerpoint/2010/main" val="225332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9" name="Skupina 58"/>
          <p:cNvGrpSpPr/>
          <p:nvPr/>
        </p:nvGrpSpPr>
        <p:grpSpPr>
          <a:xfrm rot="5400000">
            <a:off x="4377713" y="-70601"/>
            <a:ext cx="2607671" cy="3006164"/>
            <a:chOff x="6041409" y="1219827"/>
            <a:chExt cx="2697457" cy="3063098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42" name="Zaoblený obdélník 41"/>
            <p:cNvSpPr/>
            <p:nvPr/>
          </p:nvSpPr>
          <p:spPr>
            <a:xfrm>
              <a:off x="6041409" y="1345748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/>
            <p:cNvGrpSpPr/>
            <p:nvPr/>
          </p:nvGrpSpPr>
          <p:grpSpPr>
            <a:xfrm rot="18928597">
              <a:off x="6805782" y="1219827"/>
              <a:ext cx="1510061" cy="3063098"/>
              <a:chOff x="5532692" y="597626"/>
              <a:chExt cx="1843389" cy="5191682"/>
            </a:xfrm>
          </p:grpSpPr>
          <p:grpSp>
            <p:nvGrpSpPr>
              <p:cNvPr id="21" name="Skupina 20"/>
              <p:cNvGrpSpPr/>
              <p:nvPr/>
            </p:nvGrpSpPr>
            <p:grpSpPr>
              <a:xfrm rot="20114097">
                <a:off x="5535237" y="1462951"/>
                <a:ext cx="1488766" cy="4290496"/>
                <a:chOff x="6003787" y="921422"/>
                <a:chExt cx="1752686" cy="5016990"/>
              </a:xfrm>
            </p:grpSpPr>
            <p:pic>
              <p:nvPicPr>
                <p:cNvPr id="23" name="Obrázek 22"/>
                <p:cNvPicPr>
                  <a:picLocks noChangeAspect="1"/>
                </p:cNvPicPr>
                <p:nvPr/>
              </p:nvPicPr>
              <p:blipFill rotWithShape="1">
                <a:blip r:embed="rId3" cstate="print">
                  <a:extLst>
                    <a:ext uri="{BEBA8EAE-BF5A-486C-A8C5-ECC9F3942E4B}">
                      <a14:imgProps xmlns:a14="http://schemas.microsoft.com/office/drawing/2010/main">
                        <a14:imgLayer r:embed="rId4">
                          <a14:imgEffect>
                            <a14:backgroundRemoval t="29843" b="68705" l="4358" r="90286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3611" t="29196" r="-973" b="26852"/>
                <a:stretch/>
              </p:blipFill>
              <p:spPr>
                <a:xfrm rot="5400000">
                  <a:off x="4487475" y="2669414"/>
                  <a:ext cx="4884312" cy="1653684"/>
                </a:xfrm>
                <a:prstGeom prst="rect">
                  <a:avLst/>
                </a:prstGeom>
              </p:spPr>
            </p:pic>
            <p:pic>
              <p:nvPicPr>
                <p:cNvPr id="24" name="Obrázek 23"/>
                <p:cNvPicPr>
                  <a:picLocks noChangeAspect="1"/>
                </p:cNvPicPr>
                <p:nvPr/>
              </p:nvPicPr>
              <p:blipFill rotWithShape="1">
                <a:blip r:embed="rId3" cstate="print">
                  <a:extLst>
                    <a:ext uri="{BEBA8EAE-BF5A-486C-A8C5-ECC9F3942E4B}">
                      <a14:imgProps xmlns:a14="http://schemas.microsoft.com/office/drawing/2010/main">
                        <a14:imgLayer r:embed="rId4">
                          <a14:imgEffect>
                            <a14:backgroundRemoval t="29843" b="68705" l="4358" r="90286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3611" t="29196" r="-973" b="26852"/>
                <a:stretch/>
              </p:blipFill>
              <p:spPr>
                <a:xfrm rot="4579590">
                  <a:off x="4388473" y="2536736"/>
                  <a:ext cx="4884312" cy="1653684"/>
                </a:xfrm>
                <a:prstGeom prst="rect">
                  <a:avLst/>
                </a:prstGeom>
              </p:spPr>
            </p:pic>
          </p:grpSp>
          <p:grpSp>
            <p:nvGrpSpPr>
              <p:cNvPr id="28" name="Skupina 27"/>
              <p:cNvGrpSpPr/>
              <p:nvPr/>
            </p:nvGrpSpPr>
            <p:grpSpPr>
              <a:xfrm>
                <a:off x="5532692" y="597626"/>
                <a:ext cx="1843389" cy="5191682"/>
                <a:chOff x="5979112" y="650383"/>
                <a:chExt cx="2117198" cy="5789308"/>
              </a:xfrm>
            </p:grpSpPr>
            <p:grpSp>
              <p:nvGrpSpPr>
                <p:cNvPr id="17" name="Skupina 16"/>
                <p:cNvGrpSpPr/>
                <p:nvPr/>
              </p:nvGrpSpPr>
              <p:grpSpPr>
                <a:xfrm>
                  <a:off x="5979112" y="650383"/>
                  <a:ext cx="2117198" cy="5412393"/>
                  <a:chOff x="5868731" y="347108"/>
                  <a:chExt cx="2117198" cy="5412393"/>
                </a:xfrm>
              </p:grpSpPr>
              <p:pic>
                <p:nvPicPr>
                  <p:cNvPr id="12" name="Obrázek 11"/>
                  <p:cNvPicPr>
                    <a:picLocks noChangeAspect="1"/>
                  </p:cNvPicPr>
                  <p:nvPr/>
                </p:nvPicPr>
                <p:blipFill rotWithShape="1">
                  <a:blip r:embed="rId5" cstate="print">
                    <a:extLst>
                      <a:ext uri="{BEBA8EAE-BF5A-486C-A8C5-ECC9F3942E4B}">
                        <a14:imgProps xmlns:a14="http://schemas.microsoft.com/office/drawing/2010/main">
                          <a14:imgLayer r:embed="rId4">
                            <a14:imgEffect>
                              <a14:backgroundRemoval t="29843" b="68705" l="4358" r="90286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611" t="29196" r="-973" b="26852"/>
                  <a:stretch/>
                </p:blipFill>
                <p:spPr>
                  <a:xfrm rot="4548462">
                    <a:off x="4604367" y="1962422"/>
                    <a:ext cx="4884312" cy="1653684"/>
                  </a:xfrm>
                  <a:prstGeom prst="rect">
                    <a:avLst/>
                  </a:prstGeom>
                </p:spPr>
              </p:pic>
              <p:grpSp>
                <p:nvGrpSpPr>
                  <p:cNvPr id="16" name="Skupina 15"/>
                  <p:cNvGrpSpPr/>
                  <p:nvPr/>
                </p:nvGrpSpPr>
                <p:grpSpPr>
                  <a:xfrm rot="21124895">
                    <a:off x="5868731" y="487371"/>
                    <a:ext cx="2117198" cy="5272130"/>
                    <a:chOff x="6219680" y="386882"/>
                    <a:chExt cx="2117198" cy="5272130"/>
                  </a:xfrm>
                </p:grpSpPr>
                <p:grpSp>
                  <p:nvGrpSpPr>
                    <p:cNvPr id="11" name="Skupina 10"/>
                    <p:cNvGrpSpPr/>
                    <p:nvPr/>
                  </p:nvGrpSpPr>
                  <p:grpSpPr>
                    <a:xfrm>
                      <a:off x="6491604" y="728006"/>
                      <a:ext cx="1845274" cy="4931006"/>
                      <a:chOff x="5911199" y="1007406"/>
                      <a:chExt cx="1845274" cy="4931006"/>
                    </a:xfrm>
                  </p:grpSpPr>
                  <p:pic>
                    <p:nvPicPr>
                      <p:cNvPr id="4" name="Obrázek 3"/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5" cstate="print">
                        <a:extLst>
                          <a:ext uri="{BEBA8EAE-BF5A-486C-A8C5-ECC9F3942E4B}">
                            <a14:imgProps xmlns:a14="http://schemas.microsoft.com/office/drawing/2010/main">
                              <a14:imgLayer r:embed="rId4">
                                <a14:imgEffect>
                                  <a14:backgroundRemoval t="29843" b="68705" l="4358" r="90286"/>
                                </a14:imgEffect>
                              </a14:imgLayer>
                            </a14:imgProps>
                          </a:ex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3611" t="29196" r="-973" b="26852"/>
                      <a:stretch/>
                    </p:blipFill>
                    <p:spPr>
                      <a:xfrm rot="5400000">
                        <a:off x="4487475" y="2669414"/>
                        <a:ext cx="4884312" cy="1653684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8" name="Obrázek 7"/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5" cstate="print">
                        <a:extLst>
                          <a:ext uri="{BEBA8EAE-BF5A-486C-A8C5-ECC9F3942E4B}">
                            <a14:imgProps xmlns:a14="http://schemas.microsoft.com/office/drawing/2010/main">
                              <a14:imgLayer r:embed="rId4">
                                <a14:imgEffect>
                                  <a14:backgroundRemoval t="29843" b="68705" l="4358" r="90286"/>
                                </a14:imgEffect>
                              </a14:imgLayer>
                            </a14:imgProps>
                          </a:ex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3611" t="29196" r="-973" b="26852"/>
                      <a:stretch/>
                    </p:blipFill>
                    <p:spPr>
                      <a:xfrm rot="4579590">
                        <a:off x="4295885" y="2622720"/>
                        <a:ext cx="4884312" cy="1653684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15" name="Obrázek 14"/>
                    <p:cNvPicPr>
                      <a:picLocks noChangeAspect="1"/>
                    </p:cNvPicPr>
                    <p:nvPr/>
                  </p:nvPicPr>
                  <p:blipFill rotWithShape="1">
                    <a:blip r:embed="rId5" cstate="print">
                      <a:extLst>
                        <a:ext uri="{BEBA8EAE-BF5A-486C-A8C5-ECC9F3942E4B}">
                          <a14:imgProps xmlns:a14="http://schemas.microsoft.com/office/drawing/2010/main">
                            <a14:imgLayer r:embed="rId4">
                              <a14:imgEffect>
                                <a14:backgroundRemoval t="29843" b="68705" l="4358" r="90286"/>
                              </a14:imgEffect>
                            </a14:imgLayer>
                          </a14:imgProps>
                        </a:ex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3611" t="29196" r="-973" b="26852"/>
                    <a:stretch/>
                  </p:blipFill>
                  <p:spPr>
                    <a:xfrm rot="4548462">
                      <a:off x="4604366" y="2002196"/>
                      <a:ext cx="4884312" cy="1653684"/>
                    </a:xfrm>
                    <a:prstGeom prst="rect">
                      <a:avLst/>
                    </a:prstGeom>
                  </p:spPr>
                </p:pic>
              </p:grpSp>
            </p:grpSp>
            <p:grpSp>
              <p:nvGrpSpPr>
                <p:cNvPr id="25" name="Skupina 24"/>
                <p:cNvGrpSpPr/>
                <p:nvPr/>
              </p:nvGrpSpPr>
              <p:grpSpPr>
                <a:xfrm rot="1246231">
                  <a:off x="6309768" y="1422701"/>
                  <a:ext cx="1752686" cy="5016990"/>
                  <a:chOff x="6003787" y="921422"/>
                  <a:chExt cx="1752686" cy="5016990"/>
                </a:xfrm>
              </p:grpSpPr>
              <p:pic>
                <p:nvPicPr>
                  <p:cNvPr id="26" name="Obrázek 25"/>
                  <p:cNvPicPr>
                    <a:picLocks noChangeAspect="1"/>
                  </p:cNvPicPr>
                  <p:nvPr/>
                </p:nvPicPr>
                <p:blipFill rotWithShape="1">
                  <a:blip r:embed="rId5" cstate="print">
                    <a:extLst>
                      <a:ext uri="{BEBA8EAE-BF5A-486C-A8C5-ECC9F3942E4B}">
                        <a14:imgProps xmlns:a14="http://schemas.microsoft.com/office/drawing/2010/main">
                          <a14:imgLayer r:embed="rId4">
                            <a14:imgEffect>
                              <a14:backgroundRemoval t="29843" b="68705" l="4358" r="90286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611" t="29196" r="-973" b="26852"/>
                  <a:stretch/>
                </p:blipFill>
                <p:spPr>
                  <a:xfrm rot="5400000">
                    <a:off x="4487475" y="2669414"/>
                    <a:ext cx="4884312" cy="1653684"/>
                  </a:xfrm>
                  <a:prstGeom prst="rect">
                    <a:avLst/>
                  </a:prstGeom>
                </p:spPr>
              </p:pic>
              <p:pic>
                <p:nvPicPr>
                  <p:cNvPr id="27" name="Obrázek 26"/>
                  <p:cNvPicPr>
                    <a:picLocks noChangeAspect="1"/>
                  </p:cNvPicPr>
                  <p:nvPr/>
                </p:nvPicPr>
                <p:blipFill rotWithShape="1">
                  <a:blip r:embed="rId5" cstate="print">
                    <a:extLst>
                      <a:ext uri="{BEBA8EAE-BF5A-486C-A8C5-ECC9F3942E4B}">
                        <a14:imgProps xmlns:a14="http://schemas.microsoft.com/office/drawing/2010/main">
                          <a14:imgLayer r:embed="rId4">
                            <a14:imgEffect>
                              <a14:backgroundRemoval t="29843" b="68705" l="4358" r="90286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611" t="29196" r="-973" b="26852"/>
                  <a:stretch/>
                </p:blipFill>
                <p:spPr>
                  <a:xfrm rot="4579590">
                    <a:off x="4388473" y="2536736"/>
                    <a:ext cx="4884312" cy="1653684"/>
                  </a:xfrm>
                  <a:prstGeom prst="rect">
                    <a:avLst/>
                  </a:prstGeom>
                </p:spPr>
              </p:pic>
            </p:grpSp>
          </p:grpSp>
        </p:grpSp>
      </p:grpSp>
      <p:grpSp>
        <p:nvGrpSpPr>
          <p:cNvPr id="43" name="Skupina 42"/>
          <p:cNvGrpSpPr/>
          <p:nvPr/>
        </p:nvGrpSpPr>
        <p:grpSpPr>
          <a:xfrm>
            <a:off x="1240911" y="602762"/>
            <a:ext cx="2822172" cy="2570804"/>
            <a:chOff x="7996612" y="1863793"/>
            <a:chExt cx="2822172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40" name="Zaoblený obdélník 39"/>
            <p:cNvSpPr/>
            <p:nvPr/>
          </p:nvSpPr>
          <p:spPr>
            <a:xfrm>
              <a:off x="8116661" y="1863793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3" name="Skupina 32"/>
            <p:cNvGrpSpPr/>
            <p:nvPr/>
          </p:nvGrpSpPr>
          <p:grpSpPr>
            <a:xfrm>
              <a:off x="7996612" y="2057046"/>
              <a:ext cx="2822172" cy="2313182"/>
              <a:chOff x="7996612" y="1339186"/>
              <a:chExt cx="3791282" cy="3031042"/>
            </a:xfrm>
          </p:grpSpPr>
          <p:pic>
            <p:nvPicPr>
              <p:cNvPr id="30" name="Obrázek 29"/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7874" b="67414" l="13732" r="8861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008" t="4893" r="7494" b="27885"/>
              <a:stretch/>
            </p:blipFill>
            <p:spPr>
              <a:xfrm>
                <a:off x="7996612" y="1339186"/>
                <a:ext cx="2822172" cy="2890894"/>
              </a:xfrm>
              <a:prstGeom prst="rect">
                <a:avLst/>
              </a:prstGeom>
            </p:spPr>
          </p:pic>
          <p:pic>
            <p:nvPicPr>
              <p:cNvPr id="32" name="Obrázek 31"/>
              <p:cNvPicPr>
                <a:picLocks noChangeAspect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20715" b="50515" l="12520" r="85057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740" t="17236" r="6082" b="47209"/>
              <a:stretch/>
            </p:blipFill>
            <p:spPr>
              <a:xfrm>
                <a:off x="9123208" y="2937601"/>
                <a:ext cx="2664686" cy="1432627"/>
              </a:xfrm>
              <a:prstGeom prst="rect">
                <a:avLst/>
              </a:prstGeom>
            </p:spPr>
          </p:pic>
        </p:grpSp>
      </p:grpSp>
      <p:grpSp>
        <p:nvGrpSpPr>
          <p:cNvPr id="10" name="Skupina 9"/>
          <p:cNvGrpSpPr/>
          <p:nvPr/>
        </p:nvGrpSpPr>
        <p:grpSpPr>
          <a:xfrm>
            <a:off x="4457297" y="3964653"/>
            <a:ext cx="2697457" cy="2570804"/>
            <a:chOff x="3249100" y="592220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61" name="Zaoblený obdélník 60"/>
            <p:cNvSpPr/>
            <p:nvPr/>
          </p:nvSpPr>
          <p:spPr>
            <a:xfrm>
              <a:off x="3249100" y="592220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9926" b="89992" l="306" r="100000">
                          <a14:foregroundMark x1="89461" y1="23570" x2="94210" y2="42770"/>
                          <a14:foregroundMark x1="9896" y1="68791" x2="24786" y2="73775"/>
                          <a14:foregroundMark x1="13297" y1="48489" x2="21385" y2="47672"/>
                          <a14:backgroundMark x1="4749" y1="34314" x2="0" y2="52369"/>
                          <a14:backgroundMark x1="71783" y1="70221" x2="99602" y2="57721"/>
                          <a14:backgroundMark x1="919" y1="48897" x2="6464" y2="743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441655">
              <a:off x="3301115" y="842477"/>
              <a:ext cx="2634769" cy="1976077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" name="Skupina 5"/>
          <p:cNvGrpSpPr/>
          <p:nvPr/>
        </p:nvGrpSpPr>
        <p:grpSpPr>
          <a:xfrm>
            <a:off x="7477429" y="2912519"/>
            <a:ext cx="2985634" cy="3249431"/>
            <a:chOff x="8008143" y="3248905"/>
            <a:chExt cx="2985634" cy="3249431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grpSp>
          <p:nvGrpSpPr>
            <p:cNvPr id="18" name="Skupina 17"/>
            <p:cNvGrpSpPr/>
            <p:nvPr/>
          </p:nvGrpSpPr>
          <p:grpSpPr>
            <a:xfrm>
              <a:off x="8008143" y="3732628"/>
              <a:ext cx="2856340" cy="2570804"/>
              <a:chOff x="7854782" y="3385141"/>
              <a:chExt cx="2856340" cy="2570804"/>
            </a:xfrm>
          </p:grpSpPr>
          <p:sp>
            <p:nvSpPr>
              <p:cNvPr id="41" name="Zaoblený obdélník 40"/>
              <p:cNvSpPr/>
              <p:nvPr/>
            </p:nvSpPr>
            <p:spPr>
              <a:xfrm>
                <a:off x="7854782" y="3385141"/>
                <a:ext cx="2697457" cy="2570804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7" name="Obrázek 6"/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6235" b="100000" l="0" r="86337">
                            <a14:foregroundMark x1="9396" y1="57567" x2="34952" y2="99637"/>
                            <a14:foregroundMark x1="81298" y1="41344" x2="58511" y2="99637"/>
                            <a14:foregroundMark x1="52792" y1="62470" x2="52020" y2="99395"/>
                            <a14:foregroundMark x1="35089" y1="93886" x2="58829" y2="91828"/>
                            <a14:foregroundMark x1="1997" y1="39891" x2="6627" y2="56114"/>
                            <a14:foregroundMark x1="4312" y1="32506" x2="2451" y2="37833"/>
                            <a14:foregroundMark x1="78075" y1="18947" x2="81616" y2="24516"/>
                            <a14:foregroundMark x1="79891" y1="54661" x2="78665" y2="69249"/>
                            <a14:foregroundMark x1="71130" y1="84201" x2="64821" y2="99818"/>
                            <a14:foregroundMark x1="14480" y1="74153" x2="27236" y2="99818"/>
                            <a14:foregroundMark x1="2315" y1="37893" x2="2633" y2="48366"/>
                            <a14:foregroundMark x1="3087" y1="49576" x2="6627" y2="55751"/>
                            <a14:foregroundMark x1="7989" y1="57082" x2="12665" y2="71126"/>
                            <a14:backgroundMark x1="10758" y1="69673" x2="14480" y2="83172"/>
                            <a14:backgroundMark x1="72810" y1="90315" x2="63867" y2="99637"/>
                            <a14:backgroundMark x1="8125" y1="59080" x2="11893" y2="71489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370440">
                <a:off x="8017308" y="3394957"/>
                <a:ext cx="2693814" cy="2456858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9988" b="89952" l="9079" r="89968">
                          <a14:backgroundMark x1="10940" y1="46429" x2="22152" y2="14770"/>
                          <a14:backgroundMark x1="24149" y1="28087" x2="49069" y2="817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05654">
              <a:off x="8088504" y="3248905"/>
              <a:ext cx="2905273" cy="3249431"/>
            </a:xfrm>
            <a:prstGeom prst="rect">
              <a:avLst/>
            </a:prstGeom>
          </p:spPr>
        </p:pic>
      </p:grpSp>
      <p:grpSp>
        <p:nvGrpSpPr>
          <p:cNvPr id="46" name="Skupina 45"/>
          <p:cNvGrpSpPr/>
          <p:nvPr/>
        </p:nvGrpSpPr>
        <p:grpSpPr>
          <a:xfrm>
            <a:off x="7484274" y="602762"/>
            <a:ext cx="2697457" cy="2570804"/>
            <a:chOff x="2877934" y="2272587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47" name="Zaoblený obdélník 46"/>
            <p:cNvSpPr/>
            <p:nvPr/>
          </p:nvSpPr>
          <p:spPr>
            <a:xfrm>
              <a:off x="2877934" y="2272587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 descr="P1150259.JPG"/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3025305" y="2656188"/>
              <a:ext cx="2402714" cy="1803601"/>
            </a:xfrm>
            <a:prstGeom prst="ellipse">
              <a:avLst/>
            </a:prstGeom>
          </p:spPr>
        </p:pic>
      </p:grpSp>
      <p:grpSp>
        <p:nvGrpSpPr>
          <p:cNvPr id="49" name="Skupina 48"/>
          <p:cNvGrpSpPr/>
          <p:nvPr/>
        </p:nvGrpSpPr>
        <p:grpSpPr>
          <a:xfrm>
            <a:off x="696350" y="3429753"/>
            <a:ext cx="3840602" cy="2971047"/>
            <a:chOff x="534123" y="3829996"/>
            <a:chExt cx="3840602" cy="2971047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50" name="Zaoblený obdélník 49"/>
            <p:cNvSpPr/>
            <p:nvPr/>
          </p:nvSpPr>
          <p:spPr>
            <a:xfrm>
              <a:off x="1242760" y="3829996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Obrázek 50"/>
            <p:cNvPicPr>
              <a:picLocks noChangeAspect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9988" b="63923" l="31548" r="89923">
                          <a14:backgroundMark x1="55288" y1="52058" x2="57785" y2="6392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4123" y="3920592"/>
              <a:ext cx="3840602" cy="2880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1167843" y="799689"/>
            <a:ext cx="2697457" cy="2570804"/>
            <a:chOff x="209186" y="849070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6" name="Zaoblený obdélník 5"/>
            <p:cNvSpPr/>
            <p:nvPr/>
          </p:nvSpPr>
          <p:spPr>
            <a:xfrm>
              <a:off x="209186" y="849070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988" b="93281" l="5538" r="94871">
                          <a14:backgroundMark x1="7081" y1="36743" x2="13118" y2="56659"/>
                          <a14:backgroundMark x1="43441" y1="76029" x2="47708" y2="90557"/>
                          <a14:backgroundMark x1="68225" y1="52785" x2="72674" y2="56961"/>
                          <a14:backgroundMark x1="49705" y1="34988" x2="50159" y2="3226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665" y="1107964"/>
              <a:ext cx="2556498" cy="1917374"/>
            </a:xfrm>
            <a:prstGeom prst="rect">
              <a:avLst/>
            </a:prstGeom>
          </p:spPr>
        </p:pic>
      </p:grpSp>
      <p:grpSp>
        <p:nvGrpSpPr>
          <p:cNvPr id="15" name="Skupina 14"/>
          <p:cNvGrpSpPr/>
          <p:nvPr/>
        </p:nvGrpSpPr>
        <p:grpSpPr>
          <a:xfrm>
            <a:off x="3549781" y="4061486"/>
            <a:ext cx="3840602" cy="2971047"/>
            <a:chOff x="534123" y="3829996"/>
            <a:chExt cx="3840602" cy="2971047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7" name="Zaoblený obdélník 6"/>
            <p:cNvSpPr/>
            <p:nvPr/>
          </p:nvSpPr>
          <p:spPr>
            <a:xfrm>
              <a:off x="1242760" y="3829996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9988" b="63923" l="31548" r="89923">
                          <a14:backgroundMark x1="55288" y1="52058" x2="57785" y2="6392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4123" y="3920592"/>
              <a:ext cx="3840602" cy="2880451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4283699" y="204399"/>
            <a:ext cx="2697457" cy="2570804"/>
            <a:chOff x="6439946" y="1220012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11" name="Zaoblený obdélník 10"/>
            <p:cNvSpPr/>
            <p:nvPr/>
          </p:nvSpPr>
          <p:spPr>
            <a:xfrm>
              <a:off x="6439946" y="1220012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9988" b="89952" l="5765" r="8996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84499">
              <a:off x="6553892" y="1675802"/>
              <a:ext cx="2569556" cy="1927167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7360942" y="830925"/>
            <a:ext cx="2697457" cy="2570804"/>
            <a:chOff x="8723060" y="3992562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19" name="Zaoblený obdélník 18"/>
            <p:cNvSpPr/>
            <p:nvPr/>
          </p:nvSpPr>
          <p:spPr>
            <a:xfrm>
              <a:off x="8723060" y="3992562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970" t="48635" r="23005" b="35749"/>
            <a:stretch/>
          </p:blipFill>
          <p:spPr>
            <a:xfrm>
              <a:off x="8826088" y="4330785"/>
              <a:ext cx="2491400" cy="1927921"/>
            </a:xfrm>
            <a:prstGeom prst="ellipse">
              <a:avLst/>
            </a:prstGeom>
            <a:noFill/>
            <a:ln>
              <a:noFill/>
            </a:ln>
          </p:spPr>
        </p:pic>
      </p:grpSp>
      <p:grpSp>
        <p:nvGrpSpPr>
          <p:cNvPr id="24" name="Skupina 23"/>
          <p:cNvGrpSpPr/>
          <p:nvPr/>
        </p:nvGrpSpPr>
        <p:grpSpPr>
          <a:xfrm>
            <a:off x="1166692" y="3676649"/>
            <a:ext cx="2697457" cy="2570804"/>
            <a:chOff x="5632465" y="250215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25" name="Zaoblený obdélník 24"/>
            <p:cNvSpPr/>
            <p:nvPr/>
          </p:nvSpPr>
          <p:spPr>
            <a:xfrm>
              <a:off x="5632465" y="250215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rightnessContrast bright="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383" t="2538" r="7759" b="11697"/>
            <a:stretch/>
          </p:blipFill>
          <p:spPr>
            <a:xfrm>
              <a:off x="6168297" y="407024"/>
              <a:ext cx="1705703" cy="2353997"/>
            </a:xfrm>
            <a:prstGeom prst="ellipse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7341112" y="3617406"/>
            <a:ext cx="2697457" cy="2570804"/>
            <a:chOff x="9246320" y="3788292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9" name="Zaoblený obdélník 8"/>
            <p:cNvSpPr/>
            <p:nvPr/>
          </p:nvSpPr>
          <p:spPr>
            <a:xfrm>
              <a:off x="9246320" y="3788292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9606450" y="4244668"/>
              <a:ext cx="1784775" cy="1295446"/>
              <a:chOff x="9606450" y="4244668"/>
              <a:chExt cx="1784775" cy="1295446"/>
            </a:xfrm>
          </p:grpSpPr>
          <p:pic>
            <p:nvPicPr>
              <p:cNvPr id="4" name="Obrázek 3"/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10000" b="90000" l="10000" r="90000">
                            <a14:foregroundMark x1="47481" y1="32203" x2="42533" y2="36985"/>
                            <a14:foregroundMark x1="71448" y1="51937" x2="69859" y2="58838"/>
                            <a14:foregroundMark x1="78802" y1="70763" x2="78802" y2="70763"/>
                            <a14:backgroundMark x1="37313" y1="64709" x2="45620" y2="73426"/>
                            <a14:backgroundMark x1="46255" y1="72337" x2="65456" y2="80206"/>
                            <a14:backgroundMark x1="72401" y1="48366" x2="69995" y2="63438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606450" y="4301889"/>
                <a:ext cx="1447767" cy="1085825"/>
              </a:xfrm>
              <a:prstGeom prst="rect">
                <a:avLst/>
              </a:prstGeom>
            </p:spPr>
          </p:pic>
          <p:pic>
            <p:nvPicPr>
              <p:cNvPr id="29" name="Obrázek 28"/>
              <p:cNvPicPr>
                <a:picLocks noChangeAspect="1"/>
              </p:cNvPicPr>
              <p:nvPr/>
            </p:nvPicPr>
            <p:blipFill>
              <a:blip r:embed="rId14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10000" b="90000" l="10000" r="90000">
                            <a14:foregroundMark x1="47481" y1="32203" x2="42533" y2="36985"/>
                            <a14:foregroundMark x1="71448" y1="51937" x2="69859" y2="58838"/>
                            <a14:foregroundMark x1="78802" y1="70763" x2="78802" y2="70763"/>
                            <a14:backgroundMark x1="37313" y1="64709" x2="45620" y2="73426"/>
                            <a14:backgroundMark x1="46255" y1="72337" x2="65456" y2="80206"/>
                            <a14:backgroundMark x1="72401" y1="48366" x2="69995" y2="63438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758850" y="4454289"/>
                <a:ext cx="1447767" cy="1085825"/>
              </a:xfrm>
              <a:prstGeom prst="rect">
                <a:avLst/>
              </a:prstGeom>
            </p:spPr>
          </p:pic>
          <p:pic>
            <p:nvPicPr>
              <p:cNvPr id="30" name="Obrázek 29"/>
              <p:cNvPicPr>
                <a:picLocks noChangeAspect="1"/>
              </p:cNvPicPr>
              <p:nvPr/>
            </p:nvPicPr>
            <p:blipFill>
              <a:blip r:embed="rId14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10000" b="90000" l="10000" r="90000">
                            <a14:foregroundMark x1="47481" y1="32203" x2="42533" y2="36985"/>
                            <a14:foregroundMark x1="71448" y1="51937" x2="69859" y2="58838"/>
                            <a14:foregroundMark x1="78802" y1="70763" x2="78802" y2="70763"/>
                            <a14:backgroundMark x1="37313" y1="64709" x2="45620" y2="73426"/>
                            <a14:backgroundMark x1="46255" y1="72337" x2="65456" y2="80206"/>
                            <a14:backgroundMark x1="72401" y1="48366" x2="69995" y2="63438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943458" y="4244668"/>
                <a:ext cx="1447767" cy="1085825"/>
              </a:xfrm>
              <a:prstGeom prst="rect">
                <a:avLst/>
              </a:prstGeom>
            </p:spPr>
          </p:pic>
        </p:grp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0000" b="90000" l="10000" r="90000">
                          <a14:foregroundMark x1="47481" y1="32203" x2="42533" y2="36985"/>
                          <a14:foregroundMark x1="71448" y1="51937" x2="69859" y2="58838"/>
                          <a14:foregroundMark x1="78802" y1="70763" x2="78802" y2="70763"/>
                          <a14:backgroundMark x1="37313" y1="64709" x2="45620" y2="73426"/>
                          <a14:backgroundMark x1="46255" y1="72337" x2="65456" y2="80206"/>
                          <a14:backgroundMark x1="72401" y1="48366" x2="69995" y2="634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058399" y="4647273"/>
              <a:ext cx="1447767" cy="10858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56271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1402756" y="591355"/>
            <a:ext cx="2929776" cy="2570804"/>
            <a:chOff x="3290352" y="850057"/>
            <a:chExt cx="2929776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10" name="Zaoblený obdélník 9"/>
            <p:cNvSpPr/>
            <p:nvPr/>
          </p:nvSpPr>
          <p:spPr>
            <a:xfrm>
              <a:off x="3382748" y="850057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4419" b="89952" l="5992" r="936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90352" y="993728"/>
              <a:ext cx="2929776" cy="2398431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7383948" y="596975"/>
            <a:ext cx="3140754" cy="2570804"/>
            <a:chOff x="5590171" y="743721"/>
            <a:chExt cx="3140754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16" name="Zaoblený obdélník 15"/>
            <p:cNvSpPr/>
            <p:nvPr/>
          </p:nvSpPr>
          <p:spPr>
            <a:xfrm>
              <a:off x="5754713" y="743721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7" name="Skupina 26"/>
            <p:cNvGrpSpPr/>
            <p:nvPr/>
          </p:nvGrpSpPr>
          <p:grpSpPr>
            <a:xfrm rot="1381538">
              <a:off x="5590171" y="1747587"/>
              <a:ext cx="3140754" cy="513023"/>
              <a:chOff x="5335041" y="548784"/>
              <a:chExt cx="3799122" cy="643406"/>
            </a:xfrm>
          </p:grpSpPr>
          <p:pic>
            <p:nvPicPr>
              <p:cNvPr id="21" name="Obrázek 20"/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52240" b="67554" l="4494" r="97186">
                            <a14:foregroundMark x1="7989" y1="54964" x2="11076" y2="56719"/>
                            <a14:foregroundMark x1="93600" y1="61562" x2="95461" y2="6204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0427" r="269" b="30463"/>
              <a:stretch/>
            </p:blipFill>
            <p:spPr>
              <a:xfrm>
                <a:off x="5335041" y="662905"/>
                <a:ext cx="3683058" cy="529285"/>
              </a:xfrm>
              <a:prstGeom prst="rect">
                <a:avLst/>
              </a:prstGeom>
            </p:spPr>
          </p:pic>
          <p:pic>
            <p:nvPicPr>
              <p:cNvPr id="22" name="Obrázek 21"/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52240" b="67554" l="4494" r="97186">
                            <a14:foregroundMark x1="7989" y1="54964" x2="11076" y2="56719"/>
                            <a14:foregroundMark x1="93600" y1="61562" x2="95461" y2="6204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0427" r="269" b="30463"/>
              <a:stretch/>
            </p:blipFill>
            <p:spPr>
              <a:xfrm rot="796055">
                <a:off x="5451105" y="548784"/>
                <a:ext cx="3683058" cy="529285"/>
              </a:xfrm>
              <a:prstGeom prst="rect">
                <a:avLst/>
              </a:prstGeom>
            </p:spPr>
          </p:pic>
        </p:grpSp>
      </p:grpSp>
      <p:grpSp>
        <p:nvGrpSpPr>
          <p:cNvPr id="20" name="Skupina 19"/>
          <p:cNvGrpSpPr/>
          <p:nvPr/>
        </p:nvGrpSpPr>
        <p:grpSpPr>
          <a:xfrm>
            <a:off x="7548490" y="3384774"/>
            <a:ext cx="2697457" cy="2570804"/>
            <a:chOff x="8723060" y="3992562"/>
            <a:chExt cx="2697457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12" name="Zaoblený obdélník 11"/>
            <p:cNvSpPr/>
            <p:nvPr/>
          </p:nvSpPr>
          <p:spPr>
            <a:xfrm>
              <a:off x="8723060" y="3992562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970" t="48635" r="23005" b="35749"/>
            <a:stretch/>
          </p:blipFill>
          <p:spPr>
            <a:xfrm>
              <a:off x="8826088" y="4330785"/>
              <a:ext cx="2491400" cy="1927921"/>
            </a:xfrm>
            <a:prstGeom prst="ellipse">
              <a:avLst/>
            </a:prstGeom>
            <a:noFill/>
            <a:ln>
              <a:noFill/>
            </a:ln>
          </p:spPr>
        </p:pic>
      </p:grpSp>
      <p:grpSp>
        <p:nvGrpSpPr>
          <p:cNvPr id="29" name="Skupina 28"/>
          <p:cNvGrpSpPr/>
          <p:nvPr/>
        </p:nvGrpSpPr>
        <p:grpSpPr>
          <a:xfrm>
            <a:off x="4380883" y="3790221"/>
            <a:ext cx="2874746" cy="2570804"/>
            <a:chOff x="4570972" y="4010636"/>
            <a:chExt cx="2874746" cy="2570804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11" name="Zaoblený obdélník 10"/>
            <p:cNvSpPr/>
            <p:nvPr/>
          </p:nvSpPr>
          <p:spPr>
            <a:xfrm>
              <a:off x="4748261" y="4010636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9988" b="89952" l="9986" r="9704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179040">
              <a:off x="4570972" y="4195813"/>
              <a:ext cx="2751569" cy="2063676"/>
            </a:xfrm>
            <a:prstGeom prst="rect">
              <a:avLst/>
            </a:prstGeom>
          </p:spPr>
        </p:pic>
      </p:grpSp>
      <p:grpSp>
        <p:nvGrpSpPr>
          <p:cNvPr id="30" name="Skupina 29"/>
          <p:cNvGrpSpPr/>
          <p:nvPr/>
        </p:nvGrpSpPr>
        <p:grpSpPr>
          <a:xfrm rot="5400000">
            <a:off x="1525766" y="3185680"/>
            <a:ext cx="2607671" cy="3005860"/>
            <a:chOff x="6041409" y="1219872"/>
            <a:chExt cx="2697457" cy="3062788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31" name="Zaoblený obdélník 30"/>
            <p:cNvSpPr/>
            <p:nvPr/>
          </p:nvSpPr>
          <p:spPr>
            <a:xfrm>
              <a:off x="6041409" y="1345748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2" name="Skupina 31"/>
            <p:cNvGrpSpPr/>
            <p:nvPr/>
          </p:nvGrpSpPr>
          <p:grpSpPr>
            <a:xfrm rot="18928597">
              <a:off x="6805673" y="1219872"/>
              <a:ext cx="1510061" cy="3062788"/>
              <a:chOff x="5532692" y="597626"/>
              <a:chExt cx="1843389" cy="5191156"/>
            </a:xfrm>
          </p:grpSpPr>
          <p:grpSp>
            <p:nvGrpSpPr>
              <p:cNvPr id="33" name="Skupina 32"/>
              <p:cNvGrpSpPr/>
              <p:nvPr/>
            </p:nvGrpSpPr>
            <p:grpSpPr>
              <a:xfrm rot="20114097">
                <a:off x="5535237" y="1462951"/>
                <a:ext cx="1488766" cy="4290496"/>
                <a:chOff x="6003787" y="921422"/>
                <a:chExt cx="1752686" cy="5016990"/>
              </a:xfrm>
            </p:grpSpPr>
            <p:pic>
              <p:nvPicPr>
                <p:cNvPr id="45" name="Obrázek 44"/>
                <p:cNvPicPr>
                  <a:picLocks noChangeAspect="1"/>
                </p:cNvPicPr>
                <p:nvPr/>
              </p:nvPicPr>
              <p:blipFill rotWithShape="1">
                <a:blip r:embed="rId10" cstate="print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29843" b="68705" l="4358" r="90286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3611" t="29196" r="-973" b="26852"/>
                <a:stretch/>
              </p:blipFill>
              <p:spPr>
                <a:xfrm rot="5400000">
                  <a:off x="4487475" y="2669414"/>
                  <a:ext cx="4884312" cy="1653684"/>
                </a:xfrm>
                <a:prstGeom prst="rect">
                  <a:avLst/>
                </a:prstGeom>
              </p:spPr>
            </p:pic>
            <p:pic>
              <p:nvPicPr>
                <p:cNvPr id="46" name="Obrázek 45"/>
                <p:cNvPicPr>
                  <a:picLocks noChangeAspect="1"/>
                </p:cNvPicPr>
                <p:nvPr/>
              </p:nvPicPr>
              <p:blipFill rotWithShape="1">
                <a:blip r:embed="rId10" cstate="print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29843" b="68705" l="4358" r="90286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3611" t="29196" r="-973" b="26852"/>
                <a:stretch/>
              </p:blipFill>
              <p:spPr>
                <a:xfrm rot="4579590">
                  <a:off x="4388473" y="2536736"/>
                  <a:ext cx="4884312" cy="1653684"/>
                </a:xfrm>
                <a:prstGeom prst="rect">
                  <a:avLst/>
                </a:prstGeom>
              </p:spPr>
            </p:pic>
          </p:grpSp>
          <p:grpSp>
            <p:nvGrpSpPr>
              <p:cNvPr id="34" name="Skupina 33"/>
              <p:cNvGrpSpPr/>
              <p:nvPr/>
            </p:nvGrpSpPr>
            <p:grpSpPr>
              <a:xfrm>
                <a:off x="5532692" y="597626"/>
                <a:ext cx="1843389" cy="5191156"/>
                <a:chOff x="5979112" y="650383"/>
                <a:chExt cx="2117198" cy="5788721"/>
              </a:xfrm>
            </p:grpSpPr>
            <p:grpSp>
              <p:nvGrpSpPr>
                <p:cNvPr id="35" name="Skupina 34"/>
                <p:cNvGrpSpPr/>
                <p:nvPr/>
              </p:nvGrpSpPr>
              <p:grpSpPr>
                <a:xfrm>
                  <a:off x="5979112" y="650383"/>
                  <a:ext cx="2117198" cy="5412393"/>
                  <a:chOff x="5868731" y="347108"/>
                  <a:chExt cx="2117198" cy="5412393"/>
                </a:xfrm>
              </p:grpSpPr>
              <p:pic>
                <p:nvPicPr>
                  <p:cNvPr id="39" name="Obrázek 38"/>
                  <p:cNvPicPr>
                    <a:picLocks noChangeAspect="1"/>
                  </p:cNvPicPr>
                  <p:nvPr/>
                </p:nvPicPr>
                <p:blipFill rotWithShape="1">
                  <a:blip r:embed="rId12" cstate="print">
                    <a:extLst>
                      <a:ext uri="{BEBA8EAE-BF5A-486C-A8C5-ECC9F3942E4B}">
                        <a14:imgProps xmlns:a14="http://schemas.microsoft.com/office/drawing/2010/main">
                          <a14:imgLayer r:embed="rId11">
                            <a14:imgEffect>
                              <a14:backgroundRemoval t="29843" b="68705" l="4358" r="90286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611" t="29196" r="-973" b="26852"/>
                  <a:stretch/>
                </p:blipFill>
                <p:spPr>
                  <a:xfrm rot="4548462">
                    <a:off x="4604367" y="1962422"/>
                    <a:ext cx="4884312" cy="1653684"/>
                  </a:xfrm>
                  <a:prstGeom prst="rect">
                    <a:avLst/>
                  </a:prstGeom>
                </p:spPr>
              </p:pic>
              <p:grpSp>
                <p:nvGrpSpPr>
                  <p:cNvPr id="40" name="Skupina 39"/>
                  <p:cNvGrpSpPr/>
                  <p:nvPr/>
                </p:nvGrpSpPr>
                <p:grpSpPr>
                  <a:xfrm rot="21124895">
                    <a:off x="5868731" y="487371"/>
                    <a:ext cx="2117198" cy="5272130"/>
                    <a:chOff x="6219680" y="386882"/>
                    <a:chExt cx="2117198" cy="5272130"/>
                  </a:xfrm>
                </p:grpSpPr>
                <p:grpSp>
                  <p:nvGrpSpPr>
                    <p:cNvPr id="41" name="Skupina 40"/>
                    <p:cNvGrpSpPr/>
                    <p:nvPr/>
                  </p:nvGrpSpPr>
                  <p:grpSpPr>
                    <a:xfrm>
                      <a:off x="6491604" y="728006"/>
                      <a:ext cx="1845274" cy="4931006"/>
                      <a:chOff x="5911199" y="1007406"/>
                      <a:chExt cx="1845274" cy="4931006"/>
                    </a:xfrm>
                  </p:grpSpPr>
                  <p:pic>
                    <p:nvPicPr>
                      <p:cNvPr id="43" name="Obrázek 42"/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12" cstate="print">
                        <a:extLst>
                          <a:ext uri="{BEBA8EAE-BF5A-486C-A8C5-ECC9F3942E4B}">
                            <a14:imgProps xmlns:a14="http://schemas.microsoft.com/office/drawing/2010/main">
                              <a14:imgLayer r:embed="rId11">
                                <a14:imgEffect>
                                  <a14:backgroundRemoval t="29843" b="68705" l="4358" r="90286"/>
                                </a14:imgEffect>
                              </a14:imgLayer>
                            </a14:imgProps>
                          </a:ex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3611" t="29196" r="-973" b="26852"/>
                      <a:stretch/>
                    </p:blipFill>
                    <p:spPr>
                      <a:xfrm rot="5400000">
                        <a:off x="4487475" y="2669414"/>
                        <a:ext cx="4884312" cy="1653684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44" name="Obrázek 43"/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12" cstate="print">
                        <a:extLst>
                          <a:ext uri="{BEBA8EAE-BF5A-486C-A8C5-ECC9F3942E4B}">
                            <a14:imgProps xmlns:a14="http://schemas.microsoft.com/office/drawing/2010/main">
                              <a14:imgLayer r:embed="rId11">
                                <a14:imgEffect>
                                  <a14:backgroundRemoval t="29843" b="68705" l="4358" r="90286"/>
                                </a14:imgEffect>
                              </a14:imgLayer>
                            </a14:imgProps>
                          </a:ex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3611" t="29196" r="-973" b="26852"/>
                      <a:stretch/>
                    </p:blipFill>
                    <p:spPr>
                      <a:xfrm rot="4579590">
                        <a:off x="4295885" y="2622720"/>
                        <a:ext cx="4884312" cy="1653684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42" name="Obrázek 41"/>
                    <p:cNvPicPr>
                      <a:picLocks noChangeAspect="1"/>
                    </p:cNvPicPr>
                    <p:nvPr/>
                  </p:nvPicPr>
                  <p:blipFill rotWithShape="1">
                    <a:blip r:embed="rId12" cstate="print">
                      <a:extLst>
                        <a:ext uri="{BEBA8EAE-BF5A-486C-A8C5-ECC9F3942E4B}">
                          <a14:imgProps xmlns:a14="http://schemas.microsoft.com/office/drawing/2010/main">
                            <a14:imgLayer r:embed="rId11">
                              <a14:imgEffect>
                                <a14:backgroundRemoval t="29843" b="68705" l="4358" r="90286"/>
                              </a14:imgEffect>
                            </a14:imgLayer>
                          </a14:imgProps>
                        </a:ex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l="3611" t="29196" r="-973" b="26852"/>
                    <a:stretch/>
                  </p:blipFill>
                  <p:spPr>
                    <a:xfrm rot="4548462">
                      <a:off x="4604366" y="2002196"/>
                      <a:ext cx="4884312" cy="1653684"/>
                    </a:xfrm>
                    <a:prstGeom prst="rect">
                      <a:avLst/>
                    </a:prstGeom>
                  </p:spPr>
                </p:pic>
              </p:grpSp>
            </p:grpSp>
            <p:grpSp>
              <p:nvGrpSpPr>
                <p:cNvPr id="36" name="Skupina 35"/>
                <p:cNvGrpSpPr/>
                <p:nvPr/>
              </p:nvGrpSpPr>
              <p:grpSpPr>
                <a:xfrm rot="1246231">
                  <a:off x="6306564" y="1392873"/>
                  <a:ext cx="1761357" cy="5046231"/>
                  <a:chOff x="5995116" y="892181"/>
                  <a:chExt cx="1761357" cy="5046231"/>
                </a:xfrm>
              </p:grpSpPr>
              <p:pic>
                <p:nvPicPr>
                  <p:cNvPr id="37" name="Obrázek 36"/>
                  <p:cNvPicPr>
                    <a:picLocks noChangeAspect="1"/>
                  </p:cNvPicPr>
                  <p:nvPr/>
                </p:nvPicPr>
                <p:blipFill rotWithShape="1">
                  <a:blip r:embed="rId12" cstate="print">
                    <a:extLst>
                      <a:ext uri="{BEBA8EAE-BF5A-486C-A8C5-ECC9F3942E4B}">
                        <a14:imgProps xmlns:a14="http://schemas.microsoft.com/office/drawing/2010/main">
                          <a14:imgLayer r:embed="rId11">
                            <a14:imgEffect>
                              <a14:backgroundRemoval t="29843" b="68705" l="4358" r="90286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611" t="29196" r="-973" b="26852"/>
                  <a:stretch/>
                </p:blipFill>
                <p:spPr>
                  <a:xfrm rot="5400000">
                    <a:off x="4487475" y="2669414"/>
                    <a:ext cx="4884312" cy="1653684"/>
                  </a:xfrm>
                  <a:prstGeom prst="rect">
                    <a:avLst/>
                  </a:prstGeom>
                </p:spPr>
              </p:pic>
              <p:pic>
                <p:nvPicPr>
                  <p:cNvPr id="38" name="Obrázek 37"/>
                  <p:cNvPicPr>
                    <a:picLocks noChangeAspect="1"/>
                  </p:cNvPicPr>
                  <p:nvPr/>
                </p:nvPicPr>
                <p:blipFill rotWithShape="1">
                  <a:blip r:embed="rId12" cstate="print">
                    <a:extLst>
                      <a:ext uri="{BEBA8EAE-BF5A-486C-A8C5-ECC9F3942E4B}">
                        <a14:imgProps xmlns:a14="http://schemas.microsoft.com/office/drawing/2010/main">
                          <a14:imgLayer r:embed="rId11">
                            <a14:imgEffect>
                              <a14:backgroundRemoval t="29843" b="68705" l="4358" r="90286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611" t="29196" r="-973" b="26852"/>
                  <a:stretch/>
                </p:blipFill>
                <p:spPr>
                  <a:xfrm rot="4579590">
                    <a:off x="4379803" y="2507494"/>
                    <a:ext cx="4884311" cy="1653685"/>
                  </a:xfrm>
                  <a:prstGeom prst="rect">
                    <a:avLst/>
                  </a:prstGeom>
                </p:spPr>
              </p:pic>
            </p:grpSp>
          </p:grpSp>
        </p:grpSp>
      </p:grpSp>
      <p:grpSp>
        <p:nvGrpSpPr>
          <p:cNvPr id="54" name="Skupina 53"/>
          <p:cNvGrpSpPr/>
          <p:nvPr/>
        </p:nvGrpSpPr>
        <p:grpSpPr>
          <a:xfrm>
            <a:off x="4537836" y="-98099"/>
            <a:ext cx="2697457" cy="3217801"/>
            <a:chOff x="4520562" y="745327"/>
            <a:chExt cx="2697457" cy="3217801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53" name="Zaoblený obdélník 52"/>
            <p:cNvSpPr/>
            <p:nvPr/>
          </p:nvSpPr>
          <p:spPr>
            <a:xfrm>
              <a:off x="4520562" y="919641"/>
              <a:ext cx="2697457" cy="2570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2" name="Obrázek 51" descr="1429947653369.jpg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 rot="404151">
              <a:off x="4693155" y="745327"/>
              <a:ext cx="2412485" cy="321780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76224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vybírají obrázky, které spolu souvisí</a:t>
            </a:r>
          </a:p>
          <a:p>
            <a:r>
              <a:rPr lang="cs-CZ" dirty="0" smtClean="0"/>
              <a:t>Vnímání dějové posloupnosti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se seznámí s děním v přírodě</a:t>
            </a:r>
          </a:p>
          <a:p>
            <a:r>
              <a:rPr lang="cs-CZ" dirty="0" smtClean="0"/>
              <a:t>Učit se řešit problémy, úkoly</a:t>
            </a:r>
          </a:p>
          <a:p>
            <a:r>
              <a:rPr lang="cs-CZ" dirty="0" smtClean="0"/>
              <a:t>Dovídat se nové věci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Děti si prohlédnou obrázky a společně si o nich povídají. Potom se pokusí vybrat čtyři obrázky, které spolu souvisí. Na obrázku 3 – 6 se jedná o dějovou posloupnost konečného výrobku.</a:t>
            </a:r>
          </a:p>
          <a:p>
            <a:r>
              <a:rPr lang="cs-CZ" dirty="0" smtClean="0"/>
              <a:t>Obr.2 – Děti najdou čtyři obrázky, které patří k </a:t>
            </a:r>
            <a:r>
              <a:rPr lang="cs-CZ" dirty="0"/>
              <a:t>jaru</a:t>
            </a:r>
            <a:r>
              <a:rPr lang="cs-CZ" dirty="0" smtClean="0"/>
              <a:t>. Správně označený obrázek </a:t>
            </a:r>
            <a:r>
              <a:rPr lang="cs-CZ" dirty="0"/>
              <a:t>se otočí dokola. Pokud označí obrázek, který nepatří do tohoto období, obrázek zmizí.</a:t>
            </a:r>
          </a:p>
          <a:p>
            <a:r>
              <a:rPr lang="cs-CZ" dirty="0"/>
              <a:t>Obr.3 – Děti vybírají obrázky, které souvisí s výrobou dřevěného stolu – les, dřevo, pila, stůl.</a:t>
            </a:r>
          </a:p>
          <a:p>
            <a:r>
              <a:rPr lang="cs-CZ" dirty="0"/>
              <a:t>Obr.4 – Děti vybírají obrázky, které souvisí s pečením chleba – obilí, mouka, těsto, chleba.</a:t>
            </a:r>
          </a:p>
          <a:p>
            <a:r>
              <a:rPr lang="cs-CZ" dirty="0"/>
              <a:t>Obr.5 – Děti vybírají čtyři obrázky vývojových stádií motýla – vajíčko, housenka, kukla, motýl.</a:t>
            </a:r>
          </a:p>
          <a:p>
            <a:r>
              <a:rPr lang="cs-CZ" dirty="0"/>
              <a:t> Obr.6 – Děti vybírají obrázky</a:t>
            </a:r>
            <a:r>
              <a:rPr lang="cs-CZ" dirty="0" smtClean="0"/>
              <a:t>, které </a:t>
            </a:r>
            <a:r>
              <a:rPr lang="cs-CZ" dirty="0"/>
              <a:t>souvisí s pletením svetru – ovce, vlna, jehlice, svetr.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2719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/>
              <a:t>Vědomě využívat všech smyslů, záměrně pozorovat</a:t>
            </a:r>
            <a:r>
              <a:rPr lang="cs-CZ" dirty="0" smtClean="0"/>
              <a:t>, </a:t>
            </a:r>
            <a:r>
              <a:rPr lang="cs-CZ" dirty="0"/>
              <a:t>všímat </a:t>
            </a:r>
            <a:r>
              <a:rPr lang="cs-CZ" dirty="0" smtClean="0"/>
              <a:t>si  </a:t>
            </a:r>
            <a:endParaRPr lang="cs-CZ" dirty="0"/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k učení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383</Words>
  <Application>Microsoft Office PowerPoint</Application>
  <PresentationFormat>Širokoúhlá obrazovka</PresentationFormat>
  <Paragraphs>62</Paragraphs>
  <Slides>12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Co k sobě patří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k sobě patří</dc:title>
  <dc:creator/>
  <cp:lastModifiedBy/>
  <cp:revision>2</cp:revision>
  <dcterms:created xsi:type="dcterms:W3CDTF">2014-08-05T12:38:58Z</dcterms:created>
  <dcterms:modified xsi:type="dcterms:W3CDTF">2015-05-22T11:38:11Z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