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5" r:id="rId6"/>
    <p:sldId id="286" r:id="rId7"/>
    <p:sldId id="283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7E3"/>
    <a:srgbClr val="FEFDF9"/>
    <a:srgbClr val="FDFEE2"/>
    <a:srgbClr val="FEF8E3"/>
    <a:srgbClr val="FEFDF8"/>
    <a:srgbClr val="FDFEC6"/>
    <a:srgbClr val="FCFEA0"/>
    <a:srgbClr val="FAFD77"/>
    <a:srgbClr val="F8FC46"/>
    <a:srgbClr val="F3FC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8" d="100"/>
          <a:sy n="88" d="100"/>
        </p:scale>
        <p:origin x="498" y="9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Jak se točí vítr okolo vrby - grafomotorický cvik KRUH - dítě vede stopu tužky okolo vrby.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023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a)Jak se točí vítr okolo vrby - grafomotorický cvik KRUH - dítě vede stopu tužky okolo vrby, menší kruhy.</a:t>
            </a:r>
          </a:p>
          <a:p>
            <a:r>
              <a:rPr lang="cs-CZ"/>
              <a:t>b) Dítě vede stopu tužky mezi vrbami, vítr létá různým směrem.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388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Obtahuj, jak létají ve větru lístky z vrby.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55682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Jak se točí vítr - grafomotorický cvik pro praváky. Obtahuj...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583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Jak se točí vítr - grafomotorický cvik pro leváky. Obtahuj...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5481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7805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1082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8857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7623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2770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35325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395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Grafomotorika - Vrba ve větru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Jemná motorika, 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IMG_20150308_0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130" y="994209"/>
            <a:ext cx="5532004" cy="387736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3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IMG_20150308_0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847" y="451026"/>
            <a:ext cx="2743200" cy="1923802"/>
          </a:xfrm>
          <a:prstGeom prst="rect">
            <a:avLst/>
          </a:prstGeom>
        </p:spPr>
      </p:pic>
      <p:pic>
        <p:nvPicPr>
          <p:cNvPr id="9" name="Obrázek 8" descr="IMG_20150308_0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0705" y="4035673"/>
            <a:ext cx="2743200" cy="1923802"/>
          </a:xfrm>
          <a:prstGeom prst="rect">
            <a:avLst/>
          </a:prstGeom>
        </p:spPr>
      </p:pic>
      <p:pic>
        <p:nvPicPr>
          <p:cNvPr id="10" name="Obrázek 9" descr="IMG_20150308_0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2589" y="603426"/>
            <a:ext cx="2743200" cy="192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7E3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5748" y="5056022"/>
            <a:ext cx="11688265" cy="1801978"/>
          </a:xfrm>
          <a:prstGeom prst="rect">
            <a:avLst/>
          </a:prstGeom>
          <a:solidFill>
            <a:srgbClr val="FEFDF9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IMG_20150321_000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723"/>
            <a:ext cx="12187938" cy="6631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IMG_20150321_00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169" y="-132660"/>
            <a:ext cx="9731829" cy="6827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IMG_20150321_000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6668" y="66369"/>
            <a:ext cx="97804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Jemná </a:t>
            </a:r>
            <a:r>
              <a:rPr lang="nn-NO" dirty="0"/>
              <a:t>motorika, koordinace ruky a oka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pl-PL" dirty="0"/>
              <a:t>Prezentace má za úkol rozvíjet u </a:t>
            </a:r>
            <a:r>
              <a:rPr lang="cs-CZ" dirty="0"/>
              <a:t>dítěte pohyby nutné pro psaní, procvičit a zdokonalit přesnost při znázorňování grafomotorického cviku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Cílem je rozvoj pohybových schopností a zdokonalování dovedností v oblasti hrubé i jemné motoriky (koordinace a rozsah pohybu, koordinace ruky a oka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Dítě má za úkol </a:t>
            </a:r>
            <a:r>
              <a:rPr lang="pt-BR" dirty="0"/>
              <a:t>seznámit se a procvičit grafomotorický cvik -</a:t>
            </a:r>
            <a:r>
              <a:rPr lang="cs-CZ" dirty="0"/>
              <a:t> kruh</a:t>
            </a:r>
          </a:p>
          <a:p>
            <a:r>
              <a:rPr lang="cs-CZ" dirty="0"/>
              <a:t> Uvolňovat dítěti ramenní kloub, ruku a zápěstí ruky</a:t>
            </a:r>
          </a:p>
          <a:p>
            <a:r>
              <a:rPr lang="cs-CZ" dirty="0"/>
              <a:t>Využíváme možnosti </a:t>
            </a:r>
            <a:r>
              <a:rPr lang="pl-PL" dirty="0"/>
              <a:t>grafického zaznamenání na dotykové obrazovce</a:t>
            </a:r>
            <a:endParaRPr lang="cs-CZ" dirty="0"/>
          </a:p>
          <a:p>
            <a:r>
              <a:rPr lang="cs-CZ" dirty="0"/>
              <a:t>Procvičení jednotlivých cviků postupně za </a:t>
            </a:r>
            <a:r>
              <a:rPr lang="cs-CZ" dirty="0" smtClean="0"/>
              <a:t>sebou</a:t>
            </a:r>
          </a:p>
          <a:p>
            <a:r>
              <a:rPr lang="cs-CZ" dirty="0" smtClean="0"/>
              <a:t>Děti využívají interaktivní pero, které je součástí PowerPointu</a:t>
            </a:r>
          </a:p>
          <a:p>
            <a:r>
              <a:rPr lang="cs-CZ" dirty="0" smtClean="0"/>
              <a:t>Součástí je procvičení těla (pohybová chvilka) – foukání větru v dramatizaci: vítr fouká napravo, nalevo a podle foukání větru se vrba otáčí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Cílem práce je: </a:t>
            </a:r>
          </a:p>
          <a:p>
            <a:r>
              <a:rPr lang="cs-CZ" dirty="0">
                <a:solidFill>
                  <a:srgbClr val="000000"/>
                </a:solidFill>
                <a:latin typeface="Century Gothic"/>
              </a:rPr>
              <a:t>procvičit a vyzkoušet si grafomotorický cvik na </a:t>
            </a:r>
            <a:r>
              <a:rPr lang="pl-PL" dirty="0">
                <a:solidFill>
                  <a:srgbClr val="000000"/>
                </a:solidFill>
                <a:latin typeface="Century Gothic"/>
              </a:rPr>
              <a:t>pracovním listu a na tabulce</a:t>
            </a:r>
            <a:endParaRPr lang="cs-CZ" dirty="0">
              <a:solidFill>
                <a:srgbClr val="000000"/>
              </a:solidFill>
              <a:latin typeface="Century Gothic"/>
            </a:endParaRPr>
          </a:p>
          <a:p>
            <a:endParaRPr lang="cs-CZ" dirty="0">
              <a:solidFill>
                <a:srgbClr val="000000"/>
              </a:solidFill>
              <a:latin typeface="Century Gothic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upřesňovat užívání pravé či levé ruky</a:t>
            </a:r>
          </a:p>
          <a:p>
            <a:r>
              <a:rPr lang="cs-CZ" dirty="0"/>
              <a:t>při obtahování cviku na dotykové tabuli používat tři prsty (špetka)</a:t>
            </a:r>
          </a:p>
          <a:p>
            <a:r>
              <a:rPr lang="cs-CZ" dirty="0"/>
              <a:t>při práci s tabulkou nebo papírem držet správně tužku, třemi prsty</a:t>
            </a:r>
          </a:p>
          <a:p>
            <a:r>
              <a:rPr lang="cs-CZ" dirty="0"/>
              <a:t>dodržovat přesnost při znázorňování grafomotorického cviku, vést stopu tužky </a:t>
            </a:r>
            <a:r>
              <a:rPr lang="cs-CZ" dirty="0" smtClean="0"/>
              <a:t>přesně</a:t>
            </a:r>
          </a:p>
          <a:p>
            <a:r>
              <a:rPr lang="cs-CZ" dirty="0" smtClean="0"/>
              <a:t>Proudění vzduchu </a:t>
            </a:r>
            <a:r>
              <a:rPr lang="cs-CZ" smtClean="0"/>
              <a:t>- dramatizace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424</Words>
  <Application>Microsoft Office PowerPoint</Application>
  <PresentationFormat>Širokoúhlá obrazovka</PresentationFormat>
  <Paragraphs>75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Grafomotorika - Vrba ve větru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Jemná motorika, koordinace ruky a oka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11</cp:revision>
  <dcterms:created xsi:type="dcterms:W3CDTF">2014-08-05T12:38:58Z</dcterms:created>
  <dcterms:modified xsi:type="dcterms:W3CDTF">2015-05-03T08:04:28Z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