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3"/>
  </p:notesMasterIdLst>
  <p:handoutMasterIdLst>
    <p:handoutMasterId r:id="rId24"/>
  </p:handoutMasterIdLst>
  <p:sldIdLst>
    <p:sldId id="272" r:id="rId3"/>
    <p:sldId id="282" r:id="rId4"/>
    <p:sldId id="287" r:id="rId5"/>
    <p:sldId id="289" r:id="rId6"/>
    <p:sldId id="283" r:id="rId7"/>
    <p:sldId id="284" r:id="rId8"/>
    <p:sldId id="288" r:id="rId9"/>
    <p:sldId id="286" r:id="rId10"/>
    <p:sldId id="285" r:id="rId11"/>
    <p:sldId id="292" r:id="rId12"/>
    <p:sldId id="290" r:id="rId13"/>
    <p:sldId id="291" r:id="rId14"/>
    <p:sldId id="296" r:id="rId15"/>
    <p:sldId id="293" r:id="rId16"/>
    <p:sldId id="276" r:id="rId17"/>
    <p:sldId id="277" r:id="rId18"/>
    <p:sldId id="278" r:id="rId19"/>
    <p:sldId id="279" r:id="rId20"/>
    <p:sldId id="280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737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5_1" csCatId="accent5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4AF804-458A-4AE5-B438-534BEE6C5280}" type="presOf" srcId="{070B7D44-657A-4E2C-B5BD-FC819AED183C}" destId="{B82F629F-E77D-4395-AEF0-7A32495F2003}" srcOrd="0" destOrd="0" presId="urn:microsoft.com/office/officeart/2005/8/layout/radial1"/>
    <dgm:cxn modelId="{757B425A-8787-46D4-88CC-6F2D9AE44176}" type="presOf" srcId="{338958C9-2F90-40FF-B917-208F806AC4D0}" destId="{A061342F-02A9-4AF3-A67E-3BA53DB03A49}" srcOrd="0" destOrd="0" presId="urn:microsoft.com/office/officeart/2005/8/layout/radial1"/>
    <dgm:cxn modelId="{B4357EF6-5B45-4A44-8B96-28421233ACEB}" type="presOf" srcId="{BEA8B1B4-A494-4B24-9102-88712BCB014D}" destId="{CAB00BB9-C685-4FF2-A169-9A5DF5D09ED8}" srcOrd="1" destOrd="0" presId="urn:microsoft.com/office/officeart/2005/8/layout/radial1"/>
    <dgm:cxn modelId="{4A2688BE-315B-4A24-B938-E313842A1889}" type="presOf" srcId="{5BA5F228-D019-49E0-90CA-8CCFEF6468C0}" destId="{C91C952D-2A3F-4D1A-8873-5D4A90906110}" srcOrd="0" destOrd="0" presId="urn:microsoft.com/office/officeart/2005/8/layout/radial1"/>
    <dgm:cxn modelId="{78E5749D-6AAA-49B7-A2A2-2FCE4B01EBE6}" type="presOf" srcId="{5C33D2B5-A5A3-45FD-8604-95344E0E6B34}" destId="{070E1C62-BB0F-45EA-AA2D-B17FCB4AFA8D}" srcOrd="0" destOrd="0" presId="urn:microsoft.com/office/officeart/2005/8/layout/radial1"/>
    <dgm:cxn modelId="{169B10D2-B9EF-46B8-833E-915161A54C87}" type="presOf" srcId="{B32CD2D7-F778-4A30-B11D-723664B330B1}" destId="{B00E0B6E-6AF0-4996-8F1C-4398FF42819F}" srcOrd="0" destOrd="0" presId="urn:microsoft.com/office/officeart/2005/8/layout/radial1"/>
    <dgm:cxn modelId="{E8CFA30E-4AAF-44FA-86D8-BCC4AAF6329F}" type="presOf" srcId="{A5C3BA14-888C-4D65-929B-FF7460035EE1}" destId="{3C3CC567-3B5E-4AF0-BA76-94E6878EA352}" srcOrd="0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33980F94-5079-4F10-B846-201BB284016E}" type="presOf" srcId="{42FFCDE6-4930-4C16-8252-6ACF1A6FF1B9}" destId="{DBD873A1-A5D5-4B67-B15C-ED6CC8B9531F}" srcOrd="1" destOrd="0" presId="urn:microsoft.com/office/officeart/2005/8/layout/radial1"/>
    <dgm:cxn modelId="{B128F264-25CB-4A1C-BD20-01D211F333A3}" type="presOf" srcId="{BEA8B1B4-A494-4B24-9102-88712BCB014D}" destId="{56727C03-C136-4840-99F3-5C9BB9011E2C}" srcOrd="0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66517650-8731-47B7-B0BC-5877590993CF}" type="presOf" srcId="{2602CBAB-4143-4A26-820F-8AFAB2AB8274}" destId="{4157DE45-A7D3-4FF6-98EE-7FE079CE83D5}" srcOrd="0" destOrd="0" presId="urn:microsoft.com/office/officeart/2005/8/layout/radial1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5EE0779B-B37B-44E6-85DE-A737D10DA062}" type="presOf" srcId="{A5C3BA14-888C-4D65-929B-FF7460035EE1}" destId="{F4992E52-3DB8-4885-859A-28B7120CF644}" srcOrd="1" destOrd="0" presId="urn:microsoft.com/office/officeart/2005/8/layout/radial1"/>
    <dgm:cxn modelId="{86829C97-7881-4D62-98C6-7F70D548B17B}" type="presOf" srcId="{B32CD2D7-F778-4A30-B11D-723664B330B1}" destId="{31C36788-1F89-4B41-8249-3C95919D6A3E}" srcOrd="1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6DB58ED1-D564-47A6-AF35-34AAE6DA0813}" type="presOf" srcId="{42FFCDE6-4930-4C16-8252-6ACF1A6FF1B9}" destId="{18229C3D-D183-4616-9AA3-F10E63F57528}" srcOrd="0" destOrd="0" presId="urn:microsoft.com/office/officeart/2005/8/layout/radial1"/>
    <dgm:cxn modelId="{9BC92936-DE76-44A4-B387-7080B5A1D58C}" type="presOf" srcId="{61C2DABB-EF8A-4295-9AE1-1451BAE483D8}" destId="{C6E8FDEC-7A01-4730-8C8C-6CF95A263F8E}" srcOrd="0" destOrd="0" presId="urn:microsoft.com/office/officeart/2005/8/layout/radial1"/>
    <dgm:cxn modelId="{DA485595-B7CB-49FD-BA8C-AE97B1EAC3C8}" type="presOf" srcId="{01A32E67-6159-4614-9FD7-229A5F3B5316}" destId="{7BCE26FC-1666-4CE4-88FC-537573A1E730}" srcOrd="1" destOrd="0" presId="urn:microsoft.com/office/officeart/2005/8/layout/radial1"/>
    <dgm:cxn modelId="{98B84780-A786-4C53-9743-37B33134FA3D}" type="presOf" srcId="{01A32E67-6159-4614-9FD7-229A5F3B5316}" destId="{D60E2CC6-EEED-4B75-8826-7FF837492369}" srcOrd="0" destOrd="0" presId="urn:microsoft.com/office/officeart/2005/8/layout/radial1"/>
    <dgm:cxn modelId="{AB2AADB4-F3D7-4C9A-AC6F-7C7F8525AF9D}" type="presOf" srcId="{D697D4F0-0978-4DBC-9007-E7B4D9B5E706}" destId="{05574685-8F63-4471-B994-0AB774AD6762}" srcOrd="0" destOrd="0" presId="urn:microsoft.com/office/officeart/2005/8/layout/radial1"/>
    <dgm:cxn modelId="{055A0114-CEBE-4B6B-B3BF-9693BB2BA795}" type="presOf" srcId="{D697D4F0-0978-4DBC-9007-E7B4D9B5E706}" destId="{EFE3C683-77EE-4D08-BB24-088B5934F010}" srcOrd="1" destOrd="0" presId="urn:microsoft.com/office/officeart/2005/8/layout/radial1"/>
    <dgm:cxn modelId="{8046EA6E-4806-4BAB-A037-0E154F8081ED}" type="presOf" srcId="{20D100E2-6525-4CFB-B9D0-D966C4EC6A6D}" destId="{DE3025B5-85EA-45AE-B13F-835031474011}" srcOrd="0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BF23ED3B-3F1F-4089-9B12-816442D432B0}" type="presOf" srcId="{409161BF-98DB-4C0A-A497-5CBB3DC0225E}" destId="{0402E9ED-8D08-4BBC-85FD-071953D72D2C}" srcOrd="0" destOrd="0" presId="urn:microsoft.com/office/officeart/2005/8/layout/radial1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A81BC086-16F9-4D2A-88B1-BD5D31522B6D}" type="presParOf" srcId="{0402E9ED-8D08-4BBC-85FD-071953D72D2C}" destId="{C91C952D-2A3F-4D1A-8873-5D4A90906110}" srcOrd="0" destOrd="0" presId="urn:microsoft.com/office/officeart/2005/8/layout/radial1"/>
    <dgm:cxn modelId="{0F8E55A0-ED95-405D-9A4F-AEB7CE3ABFB5}" type="presParOf" srcId="{0402E9ED-8D08-4BBC-85FD-071953D72D2C}" destId="{05574685-8F63-4471-B994-0AB774AD6762}" srcOrd="1" destOrd="0" presId="urn:microsoft.com/office/officeart/2005/8/layout/radial1"/>
    <dgm:cxn modelId="{A50A24FD-57D7-471B-9960-43B1C6C55FA2}" type="presParOf" srcId="{05574685-8F63-4471-B994-0AB774AD6762}" destId="{EFE3C683-77EE-4D08-BB24-088B5934F010}" srcOrd="0" destOrd="0" presId="urn:microsoft.com/office/officeart/2005/8/layout/radial1"/>
    <dgm:cxn modelId="{9061C47D-4918-4170-9525-5C1C3D9B79FC}" type="presParOf" srcId="{0402E9ED-8D08-4BBC-85FD-071953D72D2C}" destId="{B82F629F-E77D-4395-AEF0-7A32495F2003}" srcOrd="2" destOrd="0" presId="urn:microsoft.com/office/officeart/2005/8/layout/radial1"/>
    <dgm:cxn modelId="{B727FEA5-6CA1-47BA-934B-317CCA710747}" type="presParOf" srcId="{0402E9ED-8D08-4BBC-85FD-071953D72D2C}" destId="{D60E2CC6-EEED-4B75-8826-7FF837492369}" srcOrd="3" destOrd="0" presId="urn:microsoft.com/office/officeart/2005/8/layout/radial1"/>
    <dgm:cxn modelId="{8E173C7B-C502-4204-90BF-A964CE426D80}" type="presParOf" srcId="{D60E2CC6-EEED-4B75-8826-7FF837492369}" destId="{7BCE26FC-1666-4CE4-88FC-537573A1E730}" srcOrd="0" destOrd="0" presId="urn:microsoft.com/office/officeart/2005/8/layout/radial1"/>
    <dgm:cxn modelId="{37A2A0E0-9BFD-4E0F-93CF-74A257740A32}" type="presParOf" srcId="{0402E9ED-8D08-4BBC-85FD-071953D72D2C}" destId="{A061342F-02A9-4AF3-A67E-3BA53DB03A49}" srcOrd="4" destOrd="0" presId="urn:microsoft.com/office/officeart/2005/8/layout/radial1"/>
    <dgm:cxn modelId="{EC05EBDC-193F-454E-B885-F20632A6ED79}" type="presParOf" srcId="{0402E9ED-8D08-4BBC-85FD-071953D72D2C}" destId="{3C3CC567-3B5E-4AF0-BA76-94E6878EA352}" srcOrd="5" destOrd="0" presId="urn:microsoft.com/office/officeart/2005/8/layout/radial1"/>
    <dgm:cxn modelId="{0EC8D545-1E36-4A50-B7FF-CCE85F459404}" type="presParOf" srcId="{3C3CC567-3B5E-4AF0-BA76-94E6878EA352}" destId="{F4992E52-3DB8-4885-859A-28B7120CF644}" srcOrd="0" destOrd="0" presId="urn:microsoft.com/office/officeart/2005/8/layout/radial1"/>
    <dgm:cxn modelId="{C7BCA04D-548D-4C4E-AF79-73102A208BA1}" type="presParOf" srcId="{0402E9ED-8D08-4BBC-85FD-071953D72D2C}" destId="{070E1C62-BB0F-45EA-AA2D-B17FCB4AFA8D}" srcOrd="6" destOrd="0" presId="urn:microsoft.com/office/officeart/2005/8/layout/radial1"/>
    <dgm:cxn modelId="{0707EF79-3938-42A4-B9F5-55E3E36F2F48}" type="presParOf" srcId="{0402E9ED-8D08-4BBC-85FD-071953D72D2C}" destId="{18229C3D-D183-4616-9AA3-F10E63F57528}" srcOrd="7" destOrd="0" presId="urn:microsoft.com/office/officeart/2005/8/layout/radial1"/>
    <dgm:cxn modelId="{07295D50-6CB4-4AC6-8751-47D05F9481CF}" type="presParOf" srcId="{18229C3D-D183-4616-9AA3-F10E63F57528}" destId="{DBD873A1-A5D5-4B67-B15C-ED6CC8B9531F}" srcOrd="0" destOrd="0" presId="urn:microsoft.com/office/officeart/2005/8/layout/radial1"/>
    <dgm:cxn modelId="{318A90DE-5C73-4C89-B68E-65065D9BE4D5}" type="presParOf" srcId="{0402E9ED-8D08-4BBC-85FD-071953D72D2C}" destId="{DE3025B5-85EA-45AE-B13F-835031474011}" srcOrd="8" destOrd="0" presId="urn:microsoft.com/office/officeart/2005/8/layout/radial1"/>
    <dgm:cxn modelId="{59AF3456-C59D-468B-9FA6-4F671A4EB7DD}" type="presParOf" srcId="{0402E9ED-8D08-4BBC-85FD-071953D72D2C}" destId="{56727C03-C136-4840-99F3-5C9BB9011E2C}" srcOrd="9" destOrd="0" presId="urn:microsoft.com/office/officeart/2005/8/layout/radial1"/>
    <dgm:cxn modelId="{38D60108-3AF6-4DE5-814E-A34B48FBED87}" type="presParOf" srcId="{56727C03-C136-4840-99F3-5C9BB9011E2C}" destId="{CAB00BB9-C685-4FF2-A169-9A5DF5D09ED8}" srcOrd="0" destOrd="0" presId="urn:microsoft.com/office/officeart/2005/8/layout/radial1"/>
    <dgm:cxn modelId="{D25B75FB-B757-43B6-B89A-4B0AAE92216D}" type="presParOf" srcId="{0402E9ED-8D08-4BBC-85FD-071953D72D2C}" destId="{4157DE45-A7D3-4FF6-98EE-7FE079CE83D5}" srcOrd="10" destOrd="0" presId="urn:microsoft.com/office/officeart/2005/8/layout/radial1"/>
    <dgm:cxn modelId="{1994C3FC-F6CD-4A79-B760-25336C4D7A8B}" type="presParOf" srcId="{0402E9ED-8D08-4BBC-85FD-071953D72D2C}" destId="{B00E0B6E-6AF0-4996-8F1C-4398FF42819F}" srcOrd="11" destOrd="0" presId="urn:microsoft.com/office/officeart/2005/8/layout/radial1"/>
    <dgm:cxn modelId="{2EC6FCF1-652C-46B6-9557-B0B36957569A}" type="presParOf" srcId="{B00E0B6E-6AF0-4996-8F1C-4398FF42819F}" destId="{31C36788-1F89-4B41-8249-3C95919D6A3E}" srcOrd="0" destOrd="0" presId="urn:microsoft.com/office/officeart/2005/8/layout/radial1"/>
    <dgm:cxn modelId="{4086E74E-5B06-4328-A41E-4B0F70F77F06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588A70-442C-45C3-A381-E580605581D9}" type="presOf" srcId="{2602CBAB-4143-4A26-820F-8AFAB2AB8274}" destId="{4157DE45-A7D3-4FF6-98EE-7FE079CE83D5}" srcOrd="0" destOrd="0" presId="urn:microsoft.com/office/officeart/2005/8/layout/radial1"/>
    <dgm:cxn modelId="{D4978FCA-B007-4295-8377-04EE412DE873}" type="presOf" srcId="{D697D4F0-0978-4DBC-9007-E7B4D9B5E706}" destId="{05574685-8F63-4471-B994-0AB774AD6762}" srcOrd="0" destOrd="0" presId="urn:microsoft.com/office/officeart/2005/8/layout/radial1"/>
    <dgm:cxn modelId="{FF28BE8F-B08F-4D71-BDF4-81C7AE02C3C4}" type="presOf" srcId="{D697D4F0-0978-4DBC-9007-E7B4D9B5E706}" destId="{EFE3C683-77EE-4D08-BB24-088B5934F010}" srcOrd="1" destOrd="0" presId="urn:microsoft.com/office/officeart/2005/8/layout/radial1"/>
    <dgm:cxn modelId="{A78CD5C5-81CF-4075-B39C-48EA5A216A83}" type="presOf" srcId="{01A32E67-6159-4614-9FD7-229A5F3B5316}" destId="{D60E2CC6-EEED-4B75-8826-7FF837492369}" srcOrd="0" destOrd="0" presId="urn:microsoft.com/office/officeart/2005/8/layout/radial1"/>
    <dgm:cxn modelId="{6A84372E-28B6-40F3-94F7-B15E13C2F3D7}" type="presOf" srcId="{B32CD2D7-F778-4A30-B11D-723664B330B1}" destId="{B00E0B6E-6AF0-4996-8F1C-4398FF42819F}" srcOrd="0" destOrd="0" presId="urn:microsoft.com/office/officeart/2005/8/layout/radial1"/>
    <dgm:cxn modelId="{17AD7DAD-5552-46A7-8A9F-69AC487A7694}" type="presOf" srcId="{42FFCDE6-4930-4C16-8252-6ACF1A6FF1B9}" destId="{DBD873A1-A5D5-4B67-B15C-ED6CC8B9531F}" srcOrd="1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D8B7478-731C-435A-B021-D618DD0C3E1F}" type="presOf" srcId="{409161BF-98DB-4C0A-A497-5CBB3DC0225E}" destId="{0402E9ED-8D08-4BBC-85FD-071953D72D2C}" srcOrd="0" destOrd="0" presId="urn:microsoft.com/office/officeart/2005/8/layout/radial1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FEB5AB33-5EC4-4B47-9AE0-ABE897B6336E}" type="presOf" srcId="{20D100E2-6525-4CFB-B9D0-D966C4EC6A6D}" destId="{DE3025B5-85EA-45AE-B13F-835031474011}" srcOrd="0" destOrd="0" presId="urn:microsoft.com/office/officeart/2005/8/layout/radial1"/>
    <dgm:cxn modelId="{4BE27BDF-6268-46F8-B60C-316A9802F916}" type="presOf" srcId="{338958C9-2F90-40FF-B917-208F806AC4D0}" destId="{A061342F-02A9-4AF3-A67E-3BA53DB03A49}" srcOrd="0" destOrd="0" presId="urn:microsoft.com/office/officeart/2005/8/layout/radial1"/>
    <dgm:cxn modelId="{D9B8BFC4-BFFE-45CE-8209-8B75264C8522}" type="presOf" srcId="{5C33D2B5-A5A3-45FD-8604-95344E0E6B34}" destId="{070E1C62-BB0F-45EA-AA2D-B17FCB4AFA8D}" srcOrd="0" destOrd="0" presId="urn:microsoft.com/office/officeart/2005/8/layout/radial1"/>
    <dgm:cxn modelId="{D7C1B622-4985-4745-9B8B-42AB420B1CA3}" type="presOf" srcId="{070B7D44-657A-4E2C-B5BD-FC819AED183C}" destId="{B82F629F-E77D-4395-AEF0-7A32495F2003}" srcOrd="0" destOrd="0" presId="urn:microsoft.com/office/officeart/2005/8/layout/radial1"/>
    <dgm:cxn modelId="{5B3A5A59-44C4-4EAE-A420-641E0F9FCD92}" type="presOf" srcId="{5BA5F228-D019-49E0-90CA-8CCFEF6468C0}" destId="{C91C952D-2A3F-4D1A-8873-5D4A90906110}" srcOrd="0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EA171D8C-6675-4F35-AD5F-8D3E059A9710}" type="presOf" srcId="{BEA8B1B4-A494-4B24-9102-88712BCB014D}" destId="{56727C03-C136-4840-99F3-5C9BB9011E2C}" srcOrd="0" destOrd="0" presId="urn:microsoft.com/office/officeart/2005/8/layout/radial1"/>
    <dgm:cxn modelId="{17756CB3-826C-4F8D-9203-D3A4F93AD177}" type="presOf" srcId="{B32CD2D7-F778-4A30-B11D-723664B330B1}" destId="{31C36788-1F89-4B41-8249-3C95919D6A3E}" srcOrd="1" destOrd="0" presId="urn:microsoft.com/office/officeart/2005/8/layout/radial1"/>
    <dgm:cxn modelId="{84C2A60B-7F35-4CB0-9DD8-1A9F0E657B63}" type="presOf" srcId="{A5C3BA14-888C-4D65-929B-FF7460035EE1}" destId="{3C3CC567-3B5E-4AF0-BA76-94E6878EA352}" srcOrd="0" destOrd="0" presId="urn:microsoft.com/office/officeart/2005/8/layout/radial1"/>
    <dgm:cxn modelId="{404DE2A4-A203-4AFA-AF26-C8148F453F86}" type="presOf" srcId="{BEA8B1B4-A494-4B24-9102-88712BCB014D}" destId="{CAB00BB9-C685-4FF2-A169-9A5DF5D09ED8}" srcOrd="1" destOrd="0" presId="urn:microsoft.com/office/officeart/2005/8/layout/radial1"/>
    <dgm:cxn modelId="{764A989A-0CFD-4575-8B7B-1C206A3BBF03}" type="presOf" srcId="{A5C3BA14-888C-4D65-929B-FF7460035EE1}" destId="{F4992E52-3DB8-4885-859A-28B7120CF644}" srcOrd="1" destOrd="0" presId="urn:microsoft.com/office/officeart/2005/8/layout/radial1"/>
    <dgm:cxn modelId="{BD857279-3773-45CF-AAE2-E6FD1D79BCC9}" type="presOf" srcId="{61C2DABB-EF8A-4295-9AE1-1451BAE483D8}" destId="{C6E8FDEC-7A01-4730-8C8C-6CF95A263F8E}" srcOrd="0" destOrd="0" presId="urn:microsoft.com/office/officeart/2005/8/layout/radial1"/>
    <dgm:cxn modelId="{93A00EAE-D722-4115-AB62-AE49A70E266F}" type="presOf" srcId="{01A32E67-6159-4614-9FD7-229A5F3B5316}" destId="{7BCE26FC-1666-4CE4-88FC-537573A1E730}" srcOrd="1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3CAAA76F-B4F0-4D81-8D87-C9771AE227B7}" type="presOf" srcId="{42FFCDE6-4930-4C16-8252-6ACF1A6FF1B9}" destId="{18229C3D-D183-4616-9AA3-F10E63F57528}" srcOrd="0" destOrd="0" presId="urn:microsoft.com/office/officeart/2005/8/layout/radial1"/>
    <dgm:cxn modelId="{4E58CDB2-36A5-49AD-929B-8024F7D19CE1}" type="presParOf" srcId="{0402E9ED-8D08-4BBC-85FD-071953D72D2C}" destId="{C91C952D-2A3F-4D1A-8873-5D4A90906110}" srcOrd="0" destOrd="0" presId="urn:microsoft.com/office/officeart/2005/8/layout/radial1"/>
    <dgm:cxn modelId="{D2BA26EF-99AB-42D0-831F-8666C28017F5}" type="presParOf" srcId="{0402E9ED-8D08-4BBC-85FD-071953D72D2C}" destId="{05574685-8F63-4471-B994-0AB774AD6762}" srcOrd="1" destOrd="0" presId="urn:microsoft.com/office/officeart/2005/8/layout/radial1"/>
    <dgm:cxn modelId="{23B8FCD2-772D-48A1-B1DB-E606E6825B25}" type="presParOf" srcId="{05574685-8F63-4471-B994-0AB774AD6762}" destId="{EFE3C683-77EE-4D08-BB24-088B5934F010}" srcOrd="0" destOrd="0" presId="urn:microsoft.com/office/officeart/2005/8/layout/radial1"/>
    <dgm:cxn modelId="{AA19CEBB-5F69-4362-AE29-D0717A34336E}" type="presParOf" srcId="{0402E9ED-8D08-4BBC-85FD-071953D72D2C}" destId="{B82F629F-E77D-4395-AEF0-7A32495F2003}" srcOrd="2" destOrd="0" presId="urn:microsoft.com/office/officeart/2005/8/layout/radial1"/>
    <dgm:cxn modelId="{66782EE7-EC4B-41F3-A21D-5EFA2E4CAAA3}" type="presParOf" srcId="{0402E9ED-8D08-4BBC-85FD-071953D72D2C}" destId="{D60E2CC6-EEED-4B75-8826-7FF837492369}" srcOrd="3" destOrd="0" presId="urn:microsoft.com/office/officeart/2005/8/layout/radial1"/>
    <dgm:cxn modelId="{222B61E7-5834-47E7-8876-F50C845F21B9}" type="presParOf" srcId="{D60E2CC6-EEED-4B75-8826-7FF837492369}" destId="{7BCE26FC-1666-4CE4-88FC-537573A1E730}" srcOrd="0" destOrd="0" presId="urn:microsoft.com/office/officeart/2005/8/layout/radial1"/>
    <dgm:cxn modelId="{FD5BB15E-258C-4E4B-96C8-94861F084826}" type="presParOf" srcId="{0402E9ED-8D08-4BBC-85FD-071953D72D2C}" destId="{A061342F-02A9-4AF3-A67E-3BA53DB03A49}" srcOrd="4" destOrd="0" presId="urn:microsoft.com/office/officeart/2005/8/layout/radial1"/>
    <dgm:cxn modelId="{1F191628-4B01-44B0-9EC3-B2F1B524C6AA}" type="presParOf" srcId="{0402E9ED-8D08-4BBC-85FD-071953D72D2C}" destId="{3C3CC567-3B5E-4AF0-BA76-94E6878EA352}" srcOrd="5" destOrd="0" presId="urn:microsoft.com/office/officeart/2005/8/layout/radial1"/>
    <dgm:cxn modelId="{51FB67A2-85A2-4DEC-970D-5562C4E5E1F6}" type="presParOf" srcId="{3C3CC567-3B5E-4AF0-BA76-94E6878EA352}" destId="{F4992E52-3DB8-4885-859A-28B7120CF644}" srcOrd="0" destOrd="0" presId="urn:microsoft.com/office/officeart/2005/8/layout/radial1"/>
    <dgm:cxn modelId="{C824C57C-908A-44F9-80FB-6DF440CF02CC}" type="presParOf" srcId="{0402E9ED-8D08-4BBC-85FD-071953D72D2C}" destId="{070E1C62-BB0F-45EA-AA2D-B17FCB4AFA8D}" srcOrd="6" destOrd="0" presId="urn:microsoft.com/office/officeart/2005/8/layout/radial1"/>
    <dgm:cxn modelId="{2FA80D92-E9A8-4795-9716-0C8E3DA69DB8}" type="presParOf" srcId="{0402E9ED-8D08-4BBC-85FD-071953D72D2C}" destId="{18229C3D-D183-4616-9AA3-F10E63F57528}" srcOrd="7" destOrd="0" presId="urn:microsoft.com/office/officeart/2005/8/layout/radial1"/>
    <dgm:cxn modelId="{873ECE55-B42B-47FB-B84C-9820F505D11A}" type="presParOf" srcId="{18229C3D-D183-4616-9AA3-F10E63F57528}" destId="{DBD873A1-A5D5-4B67-B15C-ED6CC8B9531F}" srcOrd="0" destOrd="0" presId="urn:microsoft.com/office/officeart/2005/8/layout/radial1"/>
    <dgm:cxn modelId="{C983F501-D037-4924-8846-5EEDB74C926F}" type="presParOf" srcId="{0402E9ED-8D08-4BBC-85FD-071953D72D2C}" destId="{DE3025B5-85EA-45AE-B13F-835031474011}" srcOrd="8" destOrd="0" presId="urn:microsoft.com/office/officeart/2005/8/layout/radial1"/>
    <dgm:cxn modelId="{BD217549-B50B-4D5A-A1B1-594BB5F49E0C}" type="presParOf" srcId="{0402E9ED-8D08-4BBC-85FD-071953D72D2C}" destId="{56727C03-C136-4840-99F3-5C9BB9011E2C}" srcOrd="9" destOrd="0" presId="urn:microsoft.com/office/officeart/2005/8/layout/radial1"/>
    <dgm:cxn modelId="{52A7F662-B2FA-4BCB-B7C4-5648C5E40300}" type="presParOf" srcId="{56727C03-C136-4840-99F3-5C9BB9011E2C}" destId="{CAB00BB9-C685-4FF2-A169-9A5DF5D09ED8}" srcOrd="0" destOrd="0" presId="urn:microsoft.com/office/officeart/2005/8/layout/radial1"/>
    <dgm:cxn modelId="{8DDDB3DC-60D9-44FB-B43E-E69BCA4C0B6A}" type="presParOf" srcId="{0402E9ED-8D08-4BBC-85FD-071953D72D2C}" destId="{4157DE45-A7D3-4FF6-98EE-7FE079CE83D5}" srcOrd="10" destOrd="0" presId="urn:microsoft.com/office/officeart/2005/8/layout/radial1"/>
    <dgm:cxn modelId="{651D0B73-5D6F-478E-BAA8-BF0BBA0280AF}" type="presParOf" srcId="{0402E9ED-8D08-4BBC-85FD-071953D72D2C}" destId="{B00E0B6E-6AF0-4996-8F1C-4398FF42819F}" srcOrd="11" destOrd="0" presId="urn:microsoft.com/office/officeart/2005/8/layout/radial1"/>
    <dgm:cxn modelId="{67EA24A9-EE08-4169-8912-82A21B379A64}" type="presParOf" srcId="{B00E0B6E-6AF0-4996-8F1C-4398FF42819F}" destId="{31C36788-1F89-4B41-8249-3C95919D6A3E}" srcOrd="0" destOrd="0" presId="urn:microsoft.com/office/officeart/2005/8/layout/radial1"/>
    <dgm:cxn modelId="{5BCF03D3-7397-43CF-9635-E65BCE436881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387D7E-482C-49B7-BAD7-D6F994BF5C8E}" type="presOf" srcId="{20D100E2-6525-4CFB-B9D0-D966C4EC6A6D}" destId="{DE3025B5-85EA-45AE-B13F-835031474011}" srcOrd="0" destOrd="0" presId="urn:microsoft.com/office/officeart/2005/8/layout/radial1"/>
    <dgm:cxn modelId="{7B072A3A-C0C1-4472-9517-60FCD5FD29FD}" type="presOf" srcId="{070B7D44-657A-4E2C-B5BD-FC819AED183C}" destId="{B82F629F-E77D-4395-AEF0-7A32495F2003}" srcOrd="0" destOrd="0" presId="urn:microsoft.com/office/officeart/2005/8/layout/radial1"/>
    <dgm:cxn modelId="{4EE7FFE0-2BCB-43CB-AD34-BF96838F693E}" type="presOf" srcId="{A5C3BA14-888C-4D65-929B-FF7460035EE1}" destId="{F4992E52-3DB8-4885-859A-28B7120CF644}" srcOrd="1" destOrd="0" presId="urn:microsoft.com/office/officeart/2005/8/layout/radial1"/>
    <dgm:cxn modelId="{65A2784A-ADAE-4563-A2C7-A64E74F4808D}" type="presOf" srcId="{01A32E67-6159-4614-9FD7-229A5F3B5316}" destId="{D60E2CC6-EEED-4B75-8826-7FF837492369}" srcOrd="0" destOrd="0" presId="urn:microsoft.com/office/officeart/2005/8/layout/radial1"/>
    <dgm:cxn modelId="{26DA6CAF-65C2-4063-9913-D89EE3B244A3}" type="presOf" srcId="{2602CBAB-4143-4A26-820F-8AFAB2AB8274}" destId="{4157DE45-A7D3-4FF6-98EE-7FE079CE83D5}" srcOrd="0" destOrd="0" presId="urn:microsoft.com/office/officeart/2005/8/layout/radial1"/>
    <dgm:cxn modelId="{B9F4EF44-9C11-4024-8F56-E2F7165F4401}" type="presOf" srcId="{42FFCDE6-4930-4C16-8252-6ACF1A6FF1B9}" destId="{18229C3D-D183-4616-9AA3-F10E63F57528}" srcOrd="0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BF5F0F54-6830-4345-8969-8BE809A82750}" type="presOf" srcId="{B32CD2D7-F778-4A30-B11D-723664B330B1}" destId="{31C36788-1F89-4B41-8249-3C95919D6A3E}" srcOrd="1" destOrd="0" presId="urn:microsoft.com/office/officeart/2005/8/layout/radial1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A1B1662D-D306-49C8-9248-B77C98FEB742}" type="presOf" srcId="{B32CD2D7-F778-4A30-B11D-723664B330B1}" destId="{B00E0B6E-6AF0-4996-8F1C-4398FF42819F}" srcOrd="0" destOrd="0" presId="urn:microsoft.com/office/officeart/2005/8/layout/radial1"/>
    <dgm:cxn modelId="{FFC467FA-A2ED-4D67-8FE4-08DED1DD4B26}" type="presOf" srcId="{01A32E67-6159-4614-9FD7-229A5F3B5316}" destId="{7BCE26FC-1666-4CE4-88FC-537573A1E730}" srcOrd="1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3556C061-3532-46FA-8B14-BB75B6CF95D8}" type="presOf" srcId="{42FFCDE6-4930-4C16-8252-6ACF1A6FF1B9}" destId="{DBD873A1-A5D5-4B67-B15C-ED6CC8B9531F}" srcOrd="1" destOrd="0" presId="urn:microsoft.com/office/officeart/2005/8/layout/radial1"/>
    <dgm:cxn modelId="{E700B86D-5A3D-40A0-99A8-A09EEA4C4CA5}" type="presOf" srcId="{338958C9-2F90-40FF-B917-208F806AC4D0}" destId="{A061342F-02A9-4AF3-A67E-3BA53DB03A49}" srcOrd="0" destOrd="0" presId="urn:microsoft.com/office/officeart/2005/8/layout/radial1"/>
    <dgm:cxn modelId="{A3CF1008-DA29-4422-A024-215C9EBD31A4}" type="presOf" srcId="{BEA8B1B4-A494-4B24-9102-88712BCB014D}" destId="{56727C03-C136-4840-99F3-5C9BB9011E2C}" srcOrd="0" destOrd="0" presId="urn:microsoft.com/office/officeart/2005/8/layout/radial1"/>
    <dgm:cxn modelId="{52CEBE46-9251-4EA0-A7BC-996F930BD105}" type="presOf" srcId="{5BA5F228-D019-49E0-90CA-8CCFEF6468C0}" destId="{C91C952D-2A3F-4D1A-8873-5D4A90906110}" srcOrd="0" destOrd="0" presId="urn:microsoft.com/office/officeart/2005/8/layout/radial1"/>
    <dgm:cxn modelId="{433F527E-1EBE-4B5A-9EA1-DE65914FD717}" type="presOf" srcId="{BEA8B1B4-A494-4B24-9102-88712BCB014D}" destId="{CAB00BB9-C685-4FF2-A169-9A5DF5D09ED8}" srcOrd="1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C60BF485-BDD8-45F8-9CBA-0A7A4AF3E731}" type="presOf" srcId="{D697D4F0-0978-4DBC-9007-E7B4D9B5E706}" destId="{EFE3C683-77EE-4D08-BB24-088B5934F010}" srcOrd="1" destOrd="0" presId="urn:microsoft.com/office/officeart/2005/8/layout/radial1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502AFCE1-5222-4B97-BE3E-26C8682ED42D}" type="presOf" srcId="{61C2DABB-EF8A-4295-9AE1-1451BAE483D8}" destId="{C6E8FDEC-7A01-4730-8C8C-6CF95A263F8E}" srcOrd="0" destOrd="0" presId="urn:microsoft.com/office/officeart/2005/8/layout/radial1"/>
    <dgm:cxn modelId="{CD62C049-0576-407A-A748-BFF5D3A5BAE7}" type="presOf" srcId="{5C33D2B5-A5A3-45FD-8604-95344E0E6B34}" destId="{070E1C62-BB0F-45EA-AA2D-B17FCB4AFA8D}" srcOrd="0" destOrd="0" presId="urn:microsoft.com/office/officeart/2005/8/layout/radial1"/>
    <dgm:cxn modelId="{D7B51B5B-3357-4FFE-BC65-4D4DB1CEF38A}" type="presOf" srcId="{409161BF-98DB-4C0A-A497-5CBB3DC0225E}" destId="{0402E9ED-8D08-4BBC-85FD-071953D72D2C}" srcOrd="0" destOrd="0" presId="urn:microsoft.com/office/officeart/2005/8/layout/radial1"/>
    <dgm:cxn modelId="{9273FED6-12F1-40A5-8ADE-41FD5B9BEF18}" type="presOf" srcId="{D697D4F0-0978-4DBC-9007-E7B4D9B5E706}" destId="{05574685-8F63-4471-B994-0AB774AD6762}" srcOrd="0" destOrd="0" presId="urn:microsoft.com/office/officeart/2005/8/layout/radial1"/>
    <dgm:cxn modelId="{22EC34C2-46CC-4F3B-AB3C-09891EC6AEDB}" type="presOf" srcId="{A5C3BA14-888C-4D65-929B-FF7460035EE1}" destId="{3C3CC567-3B5E-4AF0-BA76-94E6878EA352}" srcOrd="0" destOrd="0" presId="urn:microsoft.com/office/officeart/2005/8/layout/radial1"/>
    <dgm:cxn modelId="{7D516A36-BEA9-4A35-BDD2-A05CD0DA1806}" type="presParOf" srcId="{0402E9ED-8D08-4BBC-85FD-071953D72D2C}" destId="{C91C952D-2A3F-4D1A-8873-5D4A90906110}" srcOrd="0" destOrd="0" presId="urn:microsoft.com/office/officeart/2005/8/layout/radial1"/>
    <dgm:cxn modelId="{B1EDD8A6-EF72-4B79-8EFF-BC529A965172}" type="presParOf" srcId="{0402E9ED-8D08-4BBC-85FD-071953D72D2C}" destId="{05574685-8F63-4471-B994-0AB774AD6762}" srcOrd="1" destOrd="0" presId="urn:microsoft.com/office/officeart/2005/8/layout/radial1"/>
    <dgm:cxn modelId="{CF3EA35C-A1B4-4684-86D6-CA36A3D68FE6}" type="presParOf" srcId="{05574685-8F63-4471-B994-0AB774AD6762}" destId="{EFE3C683-77EE-4D08-BB24-088B5934F010}" srcOrd="0" destOrd="0" presId="urn:microsoft.com/office/officeart/2005/8/layout/radial1"/>
    <dgm:cxn modelId="{97AD70E0-3208-4FB0-8C72-9F2E7DA9B485}" type="presParOf" srcId="{0402E9ED-8D08-4BBC-85FD-071953D72D2C}" destId="{B82F629F-E77D-4395-AEF0-7A32495F2003}" srcOrd="2" destOrd="0" presId="urn:microsoft.com/office/officeart/2005/8/layout/radial1"/>
    <dgm:cxn modelId="{A051B4AB-9806-4E97-974C-71F5C6C85AE1}" type="presParOf" srcId="{0402E9ED-8D08-4BBC-85FD-071953D72D2C}" destId="{D60E2CC6-EEED-4B75-8826-7FF837492369}" srcOrd="3" destOrd="0" presId="urn:microsoft.com/office/officeart/2005/8/layout/radial1"/>
    <dgm:cxn modelId="{8BAAB9B2-AC29-4B8D-B7BE-50301AA75A8F}" type="presParOf" srcId="{D60E2CC6-EEED-4B75-8826-7FF837492369}" destId="{7BCE26FC-1666-4CE4-88FC-537573A1E730}" srcOrd="0" destOrd="0" presId="urn:microsoft.com/office/officeart/2005/8/layout/radial1"/>
    <dgm:cxn modelId="{E567C629-45ED-4B1B-9BB2-998933352C8F}" type="presParOf" srcId="{0402E9ED-8D08-4BBC-85FD-071953D72D2C}" destId="{A061342F-02A9-4AF3-A67E-3BA53DB03A49}" srcOrd="4" destOrd="0" presId="urn:microsoft.com/office/officeart/2005/8/layout/radial1"/>
    <dgm:cxn modelId="{891A93E7-1EAD-4129-98BF-8AEDE56D64E8}" type="presParOf" srcId="{0402E9ED-8D08-4BBC-85FD-071953D72D2C}" destId="{3C3CC567-3B5E-4AF0-BA76-94E6878EA352}" srcOrd="5" destOrd="0" presId="urn:microsoft.com/office/officeart/2005/8/layout/radial1"/>
    <dgm:cxn modelId="{282A69CF-F770-4ED0-B788-186931ABDA3D}" type="presParOf" srcId="{3C3CC567-3B5E-4AF0-BA76-94E6878EA352}" destId="{F4992E52-3DB8-4885-859A-28B7120CF644}" srcOrd="0" destOrd="0" presId="urn:microsoft.com/office/officeart/2005/8/layout/radial1"/>
    <dgm:cxn modelId="{0620F6E3-B0F3-471F-81A3-357A319E8219}" type="presParOf" srcId="{0402E9ED-8D08-4BBC-85FD-071953D72D2C}" destId="{070E1C62-BB0F-45EA-AA2D-B17FCB4AFA8D}" srcOrd="6" destOrd="0" presId="urn:microsoft.com/office/officeart/2005/8/layout/radial1"/>
    <dgm:cxn modelId="{1B284CB7-0DA2-4E83-A575-50E9A9DF768D}" type="presParOf" srcId="{0402E9ED-8D08-4BBC-85FD-071953D72D2C}" destId="{18229C3D-D183-4616-9AA3-F10E63F57528}" srcOrd="7" destOrd="0" presId="urn:microsoft.com/office/officeart/2005/8/layout/radial1"/>
    <dgm:cxn modelId="{5A9AB4C5-C566-4DE0-85C9-6EFF8DDDE184}" type="presParOf" srcId="{18229C3D-D183-4616-9AA3-F10E63F57528}" destId="{DBD873A1-A5D5-4B67-B15C-ED6CC8B9531F}" srcOrd="0" destOrd="0" presId="urn:microsoft.com/office/officeart/2005/8/layout/radial1"/>
    <dgm:cxn modelId="{55909CF9-34F4-4D67-9940-E8A09C5EF7DE}" type="presParOf" srcId="{0402E9ED-8D08-4BBC-85FD-071953D72D2C}" destId="{DE3025B5-85EA-45AE-B13F-835031474011}" srcOrd="8" destOrd="0" presId="urn:microsoft.com/office/officeart/2005/8/layout/radial1"/>
    <dgm:cxn modelId="{F38787CD-8FFF-49E6-8A43-29A186A7D99E}" type="presParOf" srcId="{0402E9ED-8D08-4BBC-85FD-071953D72D2C}" destId="{56727C03-C136-4840-99F3-5C9BB9011E2C}" srcOrd="9" destOrd="0" presId="urn:microsoft.com/office/officeart/2005/8/layout/radial1"/>
    <dgm:cxn modelId="{FA8CEA5B-5AE3-4190-9569-74DD5E270FCB}" type="presParOf" srcId="{56727C03-C136-4840-99F3-5C9BB9011E2C}" destId="{CAB00BB9-C685-4FF2-A169-9A5DF5D09ED8}" srcOrd="0" destOrd="0" presId="urn:microsoft.com/office/officeart/2005/8/layout/radial1"/>
    <dgm:cxn modelId="{6C21D1AD-BCB5-437C-833A-BFFBFF69CDEE}" type="presParOf" srcId="{0402E9ED-8D08-4BBC-85FD-071953D72D2C}" destId="{4157DE45-A7D3-4FF6-98EE-7FE079CE83D5}" srcOrd="10" destOrd="0" presId="urn:microsoft.com/office/officeart/2005/8/layout/radial1"/>
    <dgm:cxn modelId="{E6E6A9EA-168D-4ADF-AE9B-91FFDB9BA18F}" type="presParOf" srcId="{0402E9ED-8D08-4BBC-85FD-071953D72D2C}" destId="{B00E0B6E-6AF0-4996-8F1C-4398FF42819F}" srcOrd="11" destOrd="0" presId="urn:microsoft.com/office/officeart/2005/8/layout/radial1"/>
    <dgm:cxn modelId="{8F4BD5B2-326D-4AFA-A42C-E237E0D7086B}" type="presParOf" srcId="{B00E0B6E-6AF0-4996-8F1C-4398FF42819F}" destId="{31C36788-1F89-4B41-8249-3C95919D6A3E}" srcOrd="0" destOrd="0" presId="urn:microsoft.com/office/officeart/2005/8/layout/radial1"/>
    <dgm:cxn modelId="{ABAB20FE-46BA-48F0-B2A3-A5138B43CADD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B1A239-7411-4CA5-8DF7-81B89EBD0C94}" type="presOf" srcId="{A5C3BA14-888C-4D65-929B-FF7460035EE1}" destId="{F4992E52-3DB8-4885-859A-28B7120CF644}" srcOrd="1" destOrd="0" presId="urn:microsoft.com/office/officeart/2005/8/layout/radial1"/>
    <dgm:cxn modelId="{7333E322-059E-4E5A-9EE5-8E07F1FD0063}" type="presOf" srcId="{42FFCDE6-4930-4C16-8252-6ACF1A6FF1B9}" destId="{DBD873A1-A5D5-4B67-B15C-ED6CC8B9531F}" srcOrd="1" destOrd="0" presId="urn:microsoft.com/office/officeart/2005/8/layout/radial1"/>
    <dgm:cxn modelId="{D34AB353-3A56-42A7-9F67-5169B21DE1D7}" type="presOf" srcId="{409161BF-98DB-4C0A-A497-5CBB3DC0225E}" destId="{0402E9ED-8D08-4BBC-85FD-071953D72D2C}" srcOrd="0" destOrd="0" presId="urn:microsoft.com/office/officeart/2005/8/layout/radial1"/>
    <dgm:cxn modelId="{9A667D5A-1405-4B55-9B71-B30C9238713C}" type="presOf" srcId="{B32CD2D7-F778-4A30-B11D-723664B330B1}" destId="{31C36788-1F89-4B41-8249-3C95919D6A3E}" srcOrd="1" destOrd="0" presId="urn:microsoft.com/office/officeart/2005/8/layout/radial1"/>
    <dgm:cxn modelId="{83BD9D47-46BA-4005-AB35-941A35831D7A}" type="presOf" srcId="{B32CD2D7-F778-4A30-B11D-723664B330B1}" destId="{B00E0B6E-6AF0-4996-8F1C-4398FF42819F}" srcOrd="0" destOrd="0" presId="urn:microsoft.com/office/officeart/2005/8/layout/radial1"/>
    <dgm:cxn modelId="{A333A8DE-8AF0-4180-AE2A-D24EB7E5DCE2}" type="presOf" srcId="{338958C9-2F90-40FF-B917-208F806AC4D0}" destId="{A061342F-02A9-4AF3-A67E-3BA53DB03A49}" srcOrd="0" destOrd="0" presId="urn:microsoft.com/office/officeart/2005/8/layout/radial1"/>
    <dgm:cxn modelId="{03BA46B1-30C8-413C-B90C-59D4F1071213}" type="presOf" srcId="{A5C3BA14-888C-4D65-929B-FF7460035EE1}" destId="{3C3CC567-3B5E-4AF0-BA76-94E6878EA352}" srcOrd="0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47034518-BBBC-4D6D-BDD1-12FE7A7AADFE}" type="presOf" srcId="{070B7D44-657A-4E2C-B5BD-FC819AED183C}" destId="{B82F629F-E77D-4395-AEF0-7A32495F2003}" srcOrd="0" destOrd="0" presId="urn:microsoft.com/office/officeart/2005/8/layout/radial1"/>
    <dgm:cxn modelId="{3F14B252-A8DC-493A-820D-09F0FEF7D677}" type="presOf" srcId="{01A32E67-6159-4614-9FD7-229A5F3B5316}" destId="{7BCE26FC-1666-4CE4-88FC-537573A1E730}" srcOrd="1" destOrd="0" presId="urn:microsoft.com/office/officeart/2005/8/layout/radial1"/>
    <dgm:cxn modelId="{4CA1E197-2614-4994-925D-B6BE1A9BBF7B}" type="presOf" srcId="{5C33D2B5-A5A3-45FD-8604-95344E0E6B34}" destId="{070E1C62-BB0F-45EA-AA2D-B17FCB4AFA8D}" srcOrd="0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710AFEC5-0276-4363-9695-310F330BBC42}" type="presOf" srcId="{42FFCDE6-4930-4C16-8252-6ACF1A6FF1B9}" destId="{18229C3D-D183-4616-9AA3-F10E63F57528}" srcOrd="0" destOrd="0" presId="urn:microsoft.com/office/officeart/2005/8/layout/radial1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E1E2C7B1-75A9-43E6-82BE-A93CDEB3763A}" type="presOf" srcId="{01A32E67-6159-4614-9FD7-229A5F3B5316}" destId="{D60E2CC6-EEED-4B75-8826-7FF837492369}" srcOrd="0" destOrd="0" presId="urn:microsoft.com/office/officeart/2005/8/layout/radial1"/>
    <dgm:cxn modelId="{90E80399-4C26-4378-BE39-C72A45E774C0}" type="presOf" srcId="{20D100E2-6525-4CFB-B9D0-D966C4EC6A6D}" destId="{DE3025B5-85EA-45AE-B13F-835031474011}" srcOrd="0" destOrd="0" presId="urn:microsoft.com/office/officeart/2005/8/layout/radial1"/>
    <dgm:cxn modelId="{B583214B-1817-49CB-ACEA-8B0377DBB2B9}" type="presOf" srcId="{D697D4F0-0978-4DBC-9007-E7B4D9B5E706}" destId="{05574685-8F63-4471-B994-0AB774AD6762}" srcOrd="0" destOrd="0" presId="urn:microsoft.com/office/officeart/2005/8/layout/radial1"/>
    <dgm:cxn modelId="{0C2D5D64-6F88-4E7F-B726-427C40A237FC}" type="presOf" srcId="{61C2DABB-EF8A-4295-9AE1-1451BAE483D8}" destId="{C6E8FDEC-7A01-4730-8C8C-6CF95A263F8E}" srcOrd="0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705EF841-F010-4E57-A770-C2D92BE231A1}" type="presOf" srcId="{BEA8B1B4-A494-4B24-9102-88712BCB014D}" destId="{56727C03-C136-4840-99F3-5C9BB9011E2C}" srcOrd="0" destOrd="0" presId="urn:microsoft.com/office/officeart/2005/8/layout/radial1"/>
    <dgm:cxn modelId="{6AC3BCCD-8942-450F-B491-D52327965362}" type="presOf" srcId="{BEA8B1B4-A494-4B24-9102-88712BCB014D}" destId="{CAB00BB9-C685-4FF2-A169-9A5DF5D09ED8}" srcOrd="1" destOrd="0" presId="urn:microsoft.com/office/officeart/2005/8/layout/radial1"/>
    <dgm:cxn modelId="{5595F3C6-2215-4D87-9010-0CE8535E3234}" type="presOf" srcId="{D697D4F0-0978-4DBC-9007-E7B4D9B5E706}" destId="{EFE3C683-77EE-4D08-BB24-088B5934F010}" srcOrd="1" destOrd="0" presId="urn:microsoft.com/office/officeart/2005/8/layout/radial1"/>
    <dgm:cxn modelId="{58665D5F-5C0F-4DC7-8CF2-B6F8B01B98FA}" type="presOf" srcId="{2602CBAB-4143-4A26-820F-8AFAB2AB8274}" destId="{4157DE45-A7D3-4FF6-98EE-7FE079CE83D5}" srcOrd="0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4C895839-17AB-455E-B935-DBE61DF29584}" type="presOf" srcId="{5BA5F228-D019-49E0-90CA-8CCFEF6468C0}" destId="{C91C952D-2A3F-4D1A-8873-5D4A90906110}" srcOrd="0" destOrd="0" presId="urn:microsoft.com/office/officeart/2005/8/layout/radial1"/>
    <dgm:cxn modelId="{937732A9-F4E4-4446-837C-8C49F0B7FE7E}" type="presParOf" srcId="{0402E9ED-8D08-4BBC-85FD-071953D72D2C}" destId="{C91C952D-2A3F-4D1A-8873-5D4A90906110}" srcOrd="0" destOrd="0" presId="urn:microsoft.com/office/officeart/2005/8/layout/radial1"/>
    <dgm:cxn modelId="{CD8C8BA7-B74B-44A3-89A9-2E6E44FB70E6}" type="presParOf" srcId="{0402E9ED-8D08-4BBC-85FD-071953D72D2C}" destId="{05574685-8F63-4471-B994-0AB774AD6762}" srcOrd="1" destOrd="0" presId="urn:microsoft.com/office/officeart/2005/8/layout/radial1"/>
    <dgm:cxn modelId="{4853104E-A59C-428F-9EC7-7F7AE4F3411D}" type="presParOf" srcId="{05574685-8F63-4471-B994-0AB774AD6762}" destId="{EFE3C683-77EE-4D08-BB24-088B5934F010}" srcOrd="0" destOrd="0" presId="urn:microsoft.com/office/officeart/2005/8/layout/radial1"/>
    <dgm:cxn modelId="{F8FA0226-36BC-4630-AF86-2993CE976AF6}" type="presParOf" srcId="{0402E9ED-8D08-4BBC-85FD-071953D72D2C}" destId="{B82F629F-E77D-4395-AEF0-7A32495F2003}" srcOrd="2" destOrd="0" presId="urn:microsoft.com/office/officeart/2005/8/layout/radial1"/>
    <dgm:cxn modelId="{827C582E-E5C9-4BCB-9484-4D6D02F71BDD}" type="presParOf" srcId="{0402E9ED-8D08-4BBC-85FD-071953D72D2C}" destId="{D60E2CC6-EEED-4B75-8826-7FF837492369}" srcOrd="3" destOrd="0" presId="urn:microsoft.com/office/officeart/2005/8/layout/radial1"/>
    <dgm:cxn modelId="{903E6FCC-0BFD-47A0-9F0B-9B7EED396024}" type="presParOf" srcId="{D60E2CC6-EEED-4B75-8826-7FF837492369}" destId="{7BCE26FC-1666-4CE4-88FC-537573A1E730}" srcOrd="0" destOrd="0" presId="urn:microsoft.com/office/officeart/2005/8/layout/radial1"/>
    <dgm:cxn modelId="{B8A0140C-E690-4437-B318-0CB6D65B2B0F}" type="presParOf" srcId="{0402E9ED-8D08-4BBC-85FD-071953D72D2C}" destId="{A061342F-02A9-4AF3-A67E-3BA53DB03A49}" srcOrd="4" destOrd="0" presId="urn:microsoft.com/office/officeart/2005/8/layout/radial1"/>
    <dgm:cxn modelId="{1623A24E-6A82-4A68-B883-A272C2E57781}" type="presParOf" srcId="{0402E9ED-8D08-4BBC-85FD-071953D72D2C}" destId="{3C3CC567-3B5E-4AF0-BA76-94E6878EA352}" srcOrd="5" destOrd="0" presId="urn:microsoft.com/office/officeart/2005/8/layout/radial1"/>
    <dgm:cxn modelId="{FDC0F12F-FCDA-4156-B87D-B0B1697DDB68}" type="presParOf" srcId="{3C3CC567-3B5E-4AF0-BA76-94E6878EA352}" destId="{F4992E52-3DB8-4885-859A-28B7120CF644}" srcOrd="0" destOrd="0" presId="urn:microsoft.com/office/officeart/2005/8/layout/radial1"/>
    <dgm:cxn modelId="{3E3EE4AF-CFFB-4362-A55B-06B3375918A5}" type="presParOf" srcId="{0402E9ED-8D08-4BBC-85FD-071953D72D2C}" destId="{070E1C62-BB0F-45EA-AA2D-B17FCB4AFA8D}" srcOrd="6" destOrd="0" presId="urn:microsoft.com/office/officeart/2005/8/layout/radial1"/>
    <dgm:cxn modelId="{33D5212D-7146-4497-B2BD-7031B660AEC5}" type="presParOf" srcId="{0402E9ED-8D08-4BBC-85FD-071953D72D2C}" destId="{18229C3D-D183-4616-9AA3-F10E63F57528}" srcOrd="7" destOrd="0" presId="urn:microsoft.com/office/officeart/2005/8/layout/radial1"/>
    <dgm:cxn modelId="{F319C1DB-B447-4A67-80C1-11BEFD85B6CB}" type="presParOf" srcId="{18229C3D-D183-4616-9AA3-F10E63F57528}" destId="{DBD873A1-A5D5-4B67-B15C-ED6CC8B9531F}" srcOrd="0" destOrd="0" presId="urn:microsoft.com/office/officeart/2005/8/layout/radial1"/>
    <dgm:cxn modelId="{3CC300D9-D7B7-45BE-B7E0-E5B32632E593}" type="presParOf" srcId="{0402E9ED-8D08-4BBC-85FD-071953D72D2C}" destId="{DE3025B5-85EA-45AE-B13F-835031474011}" srcOrd="8" destOrd="0" presId="urn:microsoft.com/office/officeart/2005/8/layout/radial1"/>
    <dgm:cxn modelId="{A8563709-31C9-44FD-9B2A-F5D43E14E78B}" type="presParOf" srcId="{0402E9ED-8D08-4BBC-85FD-071953D72D2C}" destId="{56727C03-C136-4840-99F3-5C9BB9011E2C}" srcOrd="9" destOrd="0" presId="urn:microsoft.com/office/officeart/2005/8/layout/radial1"/>
    <dgm:cxn modelId="{17D4543E-D070-47B4-B98C-7E9CF4F54D22}" type="presParOf" srcId="{56727C03-C136-4840-99F3-5C9BB9011E2C}" destId="{CAB00BB9-C685-4FF2-A169-9A5DF5D09ED8}" srcOrd="0" destOrd="0" presId="urn:microsoft.com/office/officeart/2005/8/layout/radial1"/>
    <dgm:cxn modelId="{0878995D-1512-46A6-9190-FE1BBF09890C}" type="presParOf" srcId="{0402E9ED-8D08-4BBC-85FD-071953D72D2C}" destId="{4157DE45-A7D3-4FF6-98EE-7FE079CE83D5}" srcOrd="10" destOrd="0" presId="urn:microsoft.com/office/officeart/2005/8/layout/radial1"/>
    <dgm:cxn modelId="{451E8D33-6E26-4E7E-B803-7F0DD662675B}" type="presParOf" srcId="{0402E9ED-8D08-4BBC-85FD-071953D72D2C}" destId="{B00E0B6E-6AF0-4996-8F1C-4398FF42819F}" srcOrd="11" destOrd="0" presId="urn:microsoft.com/office/officeart/2005/8/layout/radial1"/>
    <dgm:cxn modelId="{8A0DBAFC-C9C2-4237-A1D2-20318D4A067F}" type="presParOf" srcId="{B00E0B6E-6AF0-4996-8F1C-4398FF42819F}" destId="{31C36788-1F89-4B41-8249-3C95919D6A3E}" srcOrd="0" destOrd="0" presId="urn:microsoft.com/office/officeart/2005/8/layout/radial1"/>
    <dgm:cxn modelId="{8EE43B26-08B4-4D9E-BE8F-7AE500941C10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5FDEE2-E916-4C62-813B-4EF9D49879EF}" type="presOf" srcId="{338958C9-2F90-40FF-B917-208F806AC4D0}" destId="{A061342F-02A9-4AF3-A67E-3BA53DB03A49}" srcOrd="0" destOrd="0" presId="urn:microsoft.com/office/officeart/2005/8/layout/radial1"/>
    <dgm:cxn modelId="{F08E2F20-5783-4FD1-A80B-8755E8F98635}" type="presOf" srcId="{070B7D44-657A-4E2C-B5BD-FC819AED183C}" destId="{B82F629F-E77D-4395-AEF0-7A32495F2003}" srcOrd="0" destOrd="0" presId="urn:microsoft.com/office/officeart/2005/8/layout/radial1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FF55442B-8DD6-427D-8982-E925EC5F322E}" type="presOf" srcId="{42FFCDE6-4930-4C16-8252-6ACF1A6FF1B9}" destId="{DBD873A1-A5D5-4B67-B15C-ED6CC8B9531F}" srcOrd="1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5A0DDFF2-DD5E-4EC4-BDD5-3120E6C40D24}" type="presOf" srcId="{42FFCDE6-4930-4C16-8252-6ACF1A6FF1B9}" destId="{18229C3D-D183-4616-9AA3-F10E63F57528}" srcOrd="0" destOrd="0" presId="urn:microsoft.com/office/officeart/2005/8/layout/radial1"/>
    <dgm:cxn modelId="{56E18A03-043C-401B-80D8-A10B16552AEC}" type="presOf" srcId="{5BA5F228-D019-49E0-90CA-8CCFEF6468C0}" destId="{C91C952D-2A3F-4D1A-8873-5D4A90906110}" srcOrd="0" destOrd="0" presId="urn:microsoft.com/office/officeart/2005/8/layout/radial1"/>
    <dgm:cxn modelId="{0D49BEFD-BA4C-43F6-932F-C7FE0D3CED02}" type="presOf" srcId="{BEA8B1B4-A494-4B24-9102-88712BCB014D}" destId="{CAB00BB9-C685-4FF2-A169-9A5DF5D09ED8}" srcOrd="1" destOrd="0" presId="urn:microsoft.com/office/officeart/2005/8/layout/radial1"/>
    <dgm:cxn modelId="{B8A46A94-1FA7-4698-BA83-CDD591BC0AB5}" type="presOf" srcId="{5C33D2B5-A5A3-45FD-8604-95344E0E6B34}" destId="{070E1C62-BB0F-45EA-AA2D-B17FCB4AFA8D}" srcOrd="0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4FC0D800-D5E5-4D4A-B32C-1B3AE1D25E31}" type="presOf" srcId="{2602CBAB-4143-4A26-820F-8AFAB2AB8274}" destId="{4157DE45-A7D3-4FF6-98EE-7FE079CE83D5}" srcOrd="0" destOrd="0" presId="urn:microsoft.com/office/officeart/2005/8/layout/radial1"/>
    <dgm:cxn modelId="{BA7D98CC-B01D-4803-A699-E28191297D4B}" type="presOf" srcId="{01A32E67-6159-4614-9FD7-229A5F3B5316}" destId="{7BCE26FC-1666-4CE4-88FC-537573A1E730}" srcOrd="1" destOrd="0" presId="urn:microsoft.com/office/officeart/2005/8/layout/radial1"/>
    <dgm:cxn modelId="{0F454F8B-C342-4762-AFE5-891AB17F664B}" type="presOf" srcId="{D697D4F0-0978-4DBC-9007-E7B4D9B5E706}" destId="{05574685-8F63-4471-B994-0AB774AD6762}" srcOrd="0" destOrd="0" presId="urn:microsoft.com/office/officeart/2005/8/layout/radial1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E588F93C-E579-444B-99F2-F181055BD993}" type="presOf" srcId="{B32CD2D7-F778-4A30-B11D-723664B330B1}" destId="{B00E0B6E-6AF0-4996-8F1C-4398FF42819F}" srcOrd="0" destOrd="0" presId="urn:microsoft.com/office/officeart/2005/8/layout/radial1"/>
    <dgm:cxn modelId="{F975785D-9A9C-489D-A0E8-345B30F2B5DA}" type="presOf" srcId="{01A32E67-6159-4614-9FD7-229A5F3B5316}" destId="{D60E2CC6-EEED-4B75-8826-7FF837492369}" srcOrd="0" destOrd="0" presId="urn:microsoft.com/office/officeart/2005/8/layout/radial1"/>
    <dgm:cxn modelId="{B4BC010B-1B7D-4453-A21D-2A654EB5FEA7}" type="presOf" srcId="{D697D4F0-0978-4DBC-9007-E7B4D9B5E706}" destId="{EFE3C683-77EE-4D08-BB24-088B5934F010}" srcOrd="1" destOrd="0" presId="urn:microsoft.com/office/officeart/2005/8/layout/radial1"/>
    <dgm:cxn modelId="{AD3DFCE7-F902-4DA4-AA49-055AD51448F8}" type="presOf" srcId="{A5C3BA14-888C-4D65-929B-FF7460035EE1}" destId="{F4992E52-3DB8-4885-859A-28B7120CF644}" srcOrd="1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7A70087C-512F-459B-AC5A-F93D446C4C21}" type="presOf" srcId="{20D100E2-6525-4CFB-B9D0-D966C4EC6A6D}" destId="{DE3025B5-85EA-45AE-B13F-835031474011}" srcOrd="0" destOrd="0" presId="urn:microsoft.com/office/officeart/2005/8/layout/radial1"/>
    <dgm:cxn modelId="{DBD62227-2031-4775-8123-7095D36BB265}" type="presOf" srcId="{409161BF-98DB-4C0A-A497-5CBB3DC0225E}" destId="{0402E9ED-8D08-4BBC-85FD-071953D72D2C}" srcOrd="0" destOrd="0" presId="urn:microsoft.com/office/officeart/2005/8/layout/radial1"/>
    <dgm:cxn modelId="{CF71EA91-44F8-4904-B57F-0C0EE32CB164}" type="presOf" srcId="{B32CD2D7-F778-4A30-B11D-723664B330B1}" destId="{31C36788-1F89-4B41-8249-3C95919D6A3E}" srcOrd="1" destOrd="0" presId="urn:microsoft.com/office/officeart/2005/8/layout/radial1"/>
    <dgm:cxn modelId="{3A73157D-FA45-4CE3-B790-1C52A6876965}" type="presOf" srcId="{A5C3BA14-888C-4D65-929B-FF7460035EE1}" destId="{3C3CC567-3B5E-4AF0-BA76-94E6878EA352}" srcOrd="0" destOrd="0" presId="urn:microsoft.com/office/officeart/2005/8/layout/radial1"/>
    <dgm:cxn modelId="{F861550E-7617-4AF4-93CD-FAE8D4D23496}" type="presOf" srcId="{BEA8B1B4-A494-4B24-9102-88712BCB014D}" destId="{56727C03-C136-4840-99F3-5C9BB9011E2C}" srcOrd="0" destOrd="0" presId="urn:microsoft.com/office/officeart/2005/8/layout/radial1"/>
    <dgm:cxn modelId="{91FCF3D4-8641-4D29-A11C-28F2B4D5FD40}" type="presOf" srcId="{61C2DABB-EF8A-4295-9AE1-1451BAE483D8}" destId="{C6E8FDEC-7A01-4730-8C8C-6CF95A263F8E}" srcOrd="0" destOrd="0" presId="urn:microsoft.com/office/officeart/2005/8/layout/radial1"/>
    <dgm:cxn modelId="{DE79A66A-03FF-4328-B109-971482A4D8B7}" type="presParOf" srcId="{0402E9ED-8D08-4BBC-85FD-071953D72D2C}" destId="{C91C952D-2A3F-4D1A-8873-5D4A90906110}" srcOrd="0" destOrd="0" presId="urn:microsoft.com/office/officeart/2005/8/layout/radial1"/>
    <dgm:cxn modelId="{6C244135-821E-49ED-BE37-0C666467F211}" type="presParOf" srcId="{0402E9ED-8D08-4BBC-85FD-071953D72D2C}" destId="{05574685-8F63-4471-B994-0AB774AD6762}" srcOrd="1" destOrd="0" presId="urn:microsoft.com/office/officeart/2005/8/layout/radial1"/>
    <dgm:cxn modelId="{9A090AA8-C56E-48B2-A4A0-B7D1686AA059}" type="presParOf" srcId="{05574685-8F63-4471-B994-0AB774AD6762}" destId="{EFE3C683-77EE-4D08-BB24-088B5934F010}" srcOrd="0" destOrd="0" presId="urn:microsoft.com/office/officeart/2005/8/layout/radial1"/>
    <dgm:cxn modelId="{EEF8C05F-61B5-4ED7-A9AE-3156AA055078}" type="presParOf" srcId="{0402E9ED-8D08-4BBC-85FD-071953D72D2C}" destId="{B82F629F-E77D-4395-AEF0-7A32495F2003}" srcOrd="2" destOrd="0" presId="urn:microsoft.com/office/officeart/2005/8/layout/radial1"/>
    <dgm:cxn modelId="{7B867197-2097-4CC9-BC0E-A05C1D51423B}" type="presParOf" srcId="{0402E9ED-8D08-4BBC-85FD-071953D72D2C}" destId="{D60E2CC6-EEED-4B75-8826-7FF837492369}" srcOrd="3" destOrd="0" presId="urn:microsoft.com/office/officeart/2005/8/layout/radial1"/>
    <dgm:cxn modelId="{03208F13-D941-4E20-A8C8-218B754A664D}" type="presParOf" srcId="{D60E2CC6-EEED-4B75-8826-7FF837492369}" destId="{7BCE26FC-1666-4CE4-88FC-537573A1E730}" srcOrd="0" destOrd="0" presId="urn:microsoft.com/office/officeart/2005/8/layout/radial1"/>
    <dgm:cxn modelId="{CE159DA4-49F6-4802-9BD3-6213B8C7301B}" type="presParOf" srcId="{0402E9ED-8D08-4BBC-85FD-071953D72D2C}" destId="{A061342F-02A9-4AF3-A67E-3BA53DB03A49}" srcOrd="4" destOrd="0" presId="urn:microsoft.com/office/officeart/2005/8/layout/radial1"/>
    <dgm:cxn modelId="{625B5DDE-11E4-400F-877B-490D496E6ECF}" type="presParOf" srcId="{0402E9ED-8D08-4BBC-85FD-071953D72D2C}" destId="{3C3CC567-3B5E-4AF0-BA76-94E6878EA352}" srcOrd="5" destOrd="0" presId="urn:microsoft.com/office/officeart/2005/8/layout/radial1"/>
    <dgm:cxn modelId="{94D37296-6488-4C5E-A1BA-9E2DCA8E6AFE}" type="presParOf" srcId="{3C3CC567-3B5E-4AF0-BA76-94E6878EA352}" destId="{F4992E52-3DB8-4885-859A-28B7120CF644}" srcOrd="0" destOrd="0" presId="urn:microsoft.com/office/officeart/2005/8/layout/radial1"/>
    <dgm:cxn modelId="{6F66EAC1-C771-40DE-9609-A1B937CD95C5}" type="presParOf" srcId="{0402E9ED-8D08-4BBC-85FD-071953D72D2C}" destId="{070E1C62-BB0F-45EA-AA2D-B17FCB4AFA8D}" srcOrd="6" destOrd="0" presId="urn:microsoft.com/office/officeart/2005/8/layout/radial1"/>
    <dgm:cxn modelId="{FD197803-DD47-453E-8D4F-FC436B50E72E}" type="presParOf" srcId="{0402E9ED-8D08-4BBC-85FD-071953D72D2C}" destId="{18229C3D-D183-4616-9AA3-F10E63F57528}" srcOrd="7" destOrd="0" presId="urn:microsoft.com/office/officeart/2005/8/layout/radial1"/>
    <dgm:cxn modelId="{5CC26C10-269B-4B84-8FFB-B6077AA2F312}" type="presParOf" srcId="{18229C3D-D183-4616-9AA3-F10E63F57528}" destId="{DBD873A1-A5D5-4B67-B15C-ED6CC8B9531F}" srcOrd="0" destOrd="0" presId="urn:microsoft.com/office/officeart/2005/8/layout/radial1"/>
    <dgm:cxn modelId="{6FCCF4E1-6CD5-4AE4-9D0F-BCFC00FA383C}" type="presParOf" srcId="{0402E9ED-8D08-4BBC-85FD-071953D72D2C}" destId="{DE3025B5-85EA-45AE-B13F-835031474011}" srcOrd="8" destOrd="0" presId="urn:microsoft.com/office/officeart/2005/8/layout/radial1"/>
    <dgm:cxn modelId="{2D7B6592-B4C4-4DCD-9432-316830B4F42B}" type="presParOf" srcId="{0402E9ED-8D08-4BBC-85FD-071953D72D2C}" destId="{56727C03-C136-4840-99F3-5C9BB9011E2C}" srcOrd="9" destOrd="0" presId="urn:microsoft.com/office/officeart/2005/8/layout/radial1"/>
    <dgm:cxn modelId="{E097BAF4-5A8F-46E9-933B-15374B74DC8F}" type="presParOf" srcId="{56727C03-C136-4840-99F3-5C9BB9011E2C}" destId="{CAB00BB9-C685-4FF2-A169-9A5DF5D09ED8}" srcOrd="0" destOrd="0" presId="urn:microsoft.com/office/officeart/2005/8/layout/radial1"/>
    <dgm:cxn modelId="{E52AAD76-B98B-4B58-B5C6-6FE7C8FE4441}" type="presParOf" srcId="{0402E9ED-8D08-4BBC-85FD-071953D72D2C}" destId="{4157DE45-A7D3-4FF6-98EE-7FE079CE83D5}" srcOrd="10" destOrd="0" presId="urn:microsoft.com/office/officeart/2005/8/layout/radial1"/>
    <dgm:cxn modelId="{33BFA113-BEEE-49F8-9D9D-519EE1A51F70}" type="presParOf" srcId="{0402E9ED-8D08-4BBC-85FD-071953D72D2C}" destId="{B00E0B6E-6AF0-4996-8F1C-4398FF42819F}" srcOrd="11" destOrd="0" presId="urn:microsoft.com/office/officeart/2005/8/layout/radial1"/>
    <dgm:cxn modelId="{FBC82F39-F87B-48CD-91D6-69169C232A00}" type="presParOf" srcId="{B00E0B6E-6AF0-4996-8F1C-4398FF42819F}" destId="{31C36788-1F89-4B41-8249-3C95919D6A3E}" srcOrd="0" destOrd="0" presId="urn:microsoft.com/office/officeart/2005/8/layout/radial1"/>
    <dgm:cxn modelId="{BB0FF1BB-3FCC-4148-81BA-C6EDE869D79E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C59562-33FE-4777-80B8-CDAA2853246C}" type="presOf" srcId="{5BA5F228-D019-49E0-90CA-8CCFEF6468C0}" destId="{C91C952D-2A3F-4D1A-8873-5D4A90906110}" srcOrd="0" destOrd="0" presId="urn:microsoft.com/office/officeart/2005/8/layout/radial1"/>
    <dgm:cxn modelId="{9A101EEE-5CD4-4C42-8D30-84A913D085BB}" type="presOf" srcId="{BEA8B1B4-A494-4B24-9102-88712BCB014D}" destId="{CAB00BB9-C685-4FF2-A169-9A5DF5D09ED8}" srcOrd="1" destOrd="0" presId="urn:microsoft.com/office/officeart/2005/8/layout/radial1"/>
    <dgm:cxn modelId="{2410A128-0971-4349-9DF6-B0A9BD771795}" type="presOf" srcId="{B32CD2D7-F778-4A30-B11D-723664B330B1}" destId="{B00E0B6E-6AF0-4996-8F1C-4398FF42819F}" srcOrd="0" destOrd="0" presId="urn:microsoft.com/office/officeart/2005/8/layout/radial1"/>
    <dgm:cxn modelId="{B492E05D-23FC-4931-94AF-09FE0EEE99CB}" type="presOf" srcId="{42FFCDE6-4930-4C16-8252-6ACF1A6FF1B9}" destId="{DBD873A1-A5D5-4B67-B15C-ED6CC8B9531F}" srcOrd="1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12F91A17-4D34-4678-9657-4195D4219A21}" type="presOf" srcId="{070B7D44-657A-4E2C-B5BD-FC819AED183C}" destId="{B82F629F-E77D-4395-AEF0-7A32495F2003}" srcOrd="0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04112FCC-400D-45E6-B6F1-85F27FEA7AFB}" type="presOf" srcId="{20D100E2-6525-4CFB-B9D0-D966C4EC6A6D}" destId="{DE3025B5-85EA-45AE-B13F-835031474011}" srcOrd="0" destOrd="0" presId="urn:microsoft.com/office/officeart/2005/8/layout/radial1"/>
    <dgm:cxn modelId="{4C8D46CD-8750-4830-8269-76EF11DFC7B5}" type="presOf" srcId="{409161BF-98DB-4C0A-A497-5CBB3DC0225E}" destId="{0402E9ED-8D08-4BBC-85FD-071953D72D2C}" srcOrd="0" destOrd="0" presId="urn:microsoft.com/office/officeart/2005/8/layout/radial1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5895C587-05F3-4A5C-93D4-3A716B1DEDD9}" type="presOf" srcId="{D697D4F0-0978-4DBC-9007-E7B4D9B5E706}" destId="{05574685-8F63-4471-B994-0AB774AD6762}" srcOrd="0" destOrd="0" presId="urn:microsoft.com/office/officeart/2005/8/layout/radial1"/>
    <dgm:cxn modelId="{88FC0F74-980D-4A7A-86A4-CD127B18624B}" type="presOf" srcId="{B32CD2D7-F778-4A30-B11D-723664B330B1}" destId="{31C36788-1F89-4B41-8249-3C95919D6A3E}" srcOrd="1" destOrd="0" presId="urn:microsoft.com/office/officeart/2005/8/layout/radial1"/>
    <dgm:cxn modelId="{A643308F-7563-4183-8A83-3E0054C8CAE1}" type="presOf" srcId="{D697D4F0-0978-4DBC-9007-E7B4D9B5E706}" destId="{EFE3C683-77EE-4D08-BB24-088B5934F010}" srcOrd="1" destOrd="0" presId="urn:microsoft.com/office/officeart/2005/8/layout/radial1"/>
    <dgm:cxn modelId="{06518F74-D40B-4D52-9F4B-F963CA78FF31}" type="presOf" srcId="{42FFCDE6-4930-4C16-8252-6ACF1A6FF1B9}" destId="{18229C3D-D183-4616-9AA3-F10E63F57528}" srcOrd="0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383609DD-0F7F-466A-B498-E9417BFB7C8E}" type="presOf" srcId="{61C2DABB-EF8A-4295-9AE1-1451BAE483D8}" destId="{C6E8FDEC-7A01-4730-8C8C-6CF95A263F8E}" srcOrd="0" destOrd="0" presId="urn:microsoft.com/office/officeart/2005/8/layout/radial1"/>
    <dgm:cxn modelId="{DE7A7CD5-821D-4659-8E17-B54AED99E77F}" type="presOf" srcId="{338958C9-2F90-40FF-B917-208F806AC4D0}" destId="{A061342F-02A9-4AF3-A67E-3BA53DB03A49}" srcOrd="0" destOrd="0" presId="urn:microsoft.com/office/officeart/2005/8/layout/radial1"/>
    <dgm:cxn modelId="{58EBDD8A-819B-4797-8227-43189DFCBAEC}" type="presOf" srcId="{A5C3BA14-888C-4D65-929B-FF7460035EE1}" destId="{3C3CC567-3B5E-4AF0-BA76-94E6878EA352}" srcOrd="0" destOrd="0" presId="urn:microsoft.com/office/officeart/2005/8/layout/radial1"/>
    <dgm:cxn modelId="{C4098381-CA32-4CAB-A7C4-DA8DE2E202EA}" type="presOf" srcId="{A5C3BA14-888C-4D65-929B-FF7460035EE1}" destId="{F4992E52-3DB8-4885-859A-28B7120CF644}" srcOrd="1" destOrd="0" presId="urn:microsoft.com/office/officeart/2005/8/layout/radial1"/>
    <dgm:cxn modelId="{C783A8CD-341A-42AD-93D0-1BBAF502EA44}" type="presOf" srcId="{01A32E67-6159-4614-9FD7-229A5F3B5316}" destId="{7BCE26FC-1666-4CE4-88FC-537573A1E730}" srcOrd="1" destOrd="0" presId="urn:microsoft.com/office/officeart/2005/8/layout/radial1"/>
    <dgm:cxn modelId="{E207E8A8-42DE-431E-92FF-A97FC6DCDD04}" type="presOf" srcId="{01A32E67-6159-4614-9FD7-229A5F3B5316}" destId="{D60E2CC6-EEED-4B75-8826-7FF837492369}" srcOrd="0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B58FEF16-D2CF-4FF8-AB74-6384692F9966}" type="presOf" srcId="{5C33D2B5-A5A3-45FD-8604-95344E0E6B34}" destId="{070E1C62-BB0F-45EA-AA2D-B17FCB4AFA8D}" srcOrd="0" destOrd="0" presId="urn:microsoft.com/office/officeart/2005/8/layout/radial1"/>
    <dgm:cxn modelId="{D51BF213-E49E-4DE5-B434-DE3F9B701C63}" type="presOf" srcId="{BEA8B1B4-A494-4B24-9102-88712BCB014D}" destId="{56727C03-C136-4840-99F3-5C9BB9011E2C}" srcOrd="0" destOrd="0" presId="urn:microsoft.com/office/officeart/2005/8/layout/radial1"/>
    <dgm:cxn modelId="{EEFF2E88-0F3F-493E-9C35-AFF4B43C4750}" type="presOf" srcId="{2602CBAB-4143-4A26-820F-8AFAB2AB8274}" destId="{4157DE45-A7D3-4FF6-98EE-7FE079CE83D5}" srcOrd="0" destOrd="0" presId="urn:microsoft.com/office/officeart/2005/8/layout/radial1"/>
    <dgm:cxn modelId="{D787EC73-9197-4C02-960C-E7A1DCD7860B}" type="presParOf" srcId="{0402E9ED-8D08-4BBC-85FD-071953D72D2C}" destId="{C91C952D-2A3F-4D1A-8873-5D4A90906110}" srcOrd="0" destOrd="0" presId="urn:microsoft.com/office/officeart/2005/8/layout/radial1"/>
    <dgm:cxn modelId="{D8F7EF47-2D78-467E-A179-A0EEDBADF8C2}" type="presParOf" srcId="{0402E9ED-8D08-4BBC-85FD-071953D72D2C}" destId="{05574685-8F63-4471-B994-0AB774AD6762}" srcOrd="1" destOrd="0" presId="urn:microsoft.com/office/officeart/2005/8/layout/radial1"/>
    <dgm:cxn modelId="{2CCFD620-13AA-4105-A1A7-BEB6C595B546}" type="presParOf" srcId="{05574685-8F63-4471-B994-0AB774AD6762}" destId="{EFE3C683-77EE-4D08-BB24-088B5934F010}" srcOrd="0" destOrd="0" presId="urn:microsoft.com/office/officeart/2005/8/layout/radial1"/>
    <dgm:cxn modelId="{DCAAD47B-6A71-42C9-8853-7973FF537518}" type="presParOf" srcId="{0402E9ED-8D08-4BBC-85FD-071953D72D2C}" destId="{B82F629F-E77D-4395-AEF0-7A32495F2003}" srcOrd="2" destOrd="0" presId="urn:microsoft.com/office/officeart/2005/8/layout/radial1"/>
    <dgm:cxn modelId="{643DB086-302A-45D7-9F7A-B6DB1BC7D8C6}" type="presParOf" srcId="{0402E9ED-8D08-4BBC-85FD-071953D72D2C}" destId="{D60E2CC6-EEED-4B75-8826-7FF837492369}" srcOrd="3" destOrd="0" presId="urn:microsoft.com/office/officeart/2005/8/layout/radial1"/>
    <dgm:cxn modelId="{CF2C7E74-4A50-4510-8142-AB8017943D55}" type="presParOf" srcId="{D60E2CC6-EEED-4B75-8826-7FF837492369}" destId="{7BCE26FC-1666-4CE4-88FC-537573A1E730}" srcOrd="0" destOrd="0" presId="urn:microsoft.com/office/officeart/2005/8/layout/radial1"/>
    <dgm:cxn modelId="{FD070C3C-869A-4CC5-A551-B0808481E4AF}" type="presParOf" srcId="{0402E9ED-8D08-4BBC-85FD-071953D72D2C}" destId="{A061342F-02A9-4AF3-A67E-3BA53DB03A49}" srcOrd="4" destOrd="0" presId="urn:microsoft.com/office/officeart/2005/8/layout/radial1"/>
    <dgm:cxn modelId="{91CA86B3-1044-4AB8-88A9-E60064C53FCC}" type="presParOf" srcId="{0402E9ED-8D08-4BBC-85FD-071953D72D2C}" destId="{3C3CC567-3B5E-4AF0-BA76-94E6878EA352}" srcOrd="5" destOrd="0" presId="urn:microsoft.com/office/officeart/2005/8/layout/radial1"/>
    <dgm:cxn modelId="{CF88663F-77AB-4635-A900-48888517DAF0}" type="presParOf" srcId="{3C3CC567-3B5E-4AF0-BA76-94E6878EA352}" destId="{F4992E52-3DB8-4885-859A-28B7120CF644}" srcOrd="0" destOrd="0" presId="urn:microsoft.com/office/officeart/2005/8/layout/radial1"/>
    <dgm:cxn modelId="{EA4BE0C7-D4E6-4AB1-8EDF-FC4D5EABE006}" type="presParOf" srcId="{0402E9ED-8D08-4BBC-85FD-071953D72D2C}" destId="{070E1C62-BB0F-45EA-AA2D-B17FCB4AFA8D}" srcOrd="6" destOrd="0" presId="urn:microsoft.com/office/officeart/2005/8/layout/radial1"/>
    <dgm:cxn modelId="{6BA881E9-D9A5-47CD-B3A5-2FA9B2C494BC}" type="presParOf" srcId="{0402E9ED-8D08-4BBC-85FD-071953D72D2C}" destId="{18229C3D-D183-4616-9AA3-F10E63F57528}" srcOrd="7" destOrd="0" presId="urn:microsoft.com/office/officeart/2005/8/layout/radial1"/>
    <dgm:cxn modelId="{4C769831-6F43-4B17-93C8-4C86ECB0111E}" type="presParOf" srcId="{18229C3D-D183-4616-9AA3-F10E63F57528}" destId="{DBD873A1-A5D5-4B67-B15C-ED6CC8B9531F}" srcOrd="0" destOrd="0" presId="urn:microsoft.com/office/officeart/2005/8/layout/radial1"/>
    <dgm:cxn modelId="{8CDA4207-9C27-4F1A-BD66-866FEA25F836}" type="presParOf" srcId="{0402E9ED-8D08-4BBC-85FD-071953D72D2C}" destId="{DE3025B5-85EA-45AE-B13F-835031474011}" srcOrd="8" destOrd="0" presId="urn:microsoft.com/office/officeart/2005/8/layout/radial1"/>
    <dgm:cxn modelId="{004CC705-09DC-4324-9776-4EF297C65FCA}" type="presParOf" srcId="{0402E9ED-8D08-4BBC-85FD-071953D72D2C}" destId="{56727C03-C136-4840-99F3-5C9BB9011E2C}" srcOrd="9" destOrd="0" presId="urn:microsoft.com/office/officeart/2005/8/layout/radial1"/>
    <dgm:cxn modelId="{86BD555E-B995-4028-B00A-706E31241EF9}" type="presParOf" srcId="{56727C03-C136-4840-99F3-5C9BB9011E2C}" destId="{CAB00BB9-C685-4FF2-A169-9A5DF5D09ED8}" srcOrd="0" destOrd="0" presId="urn:microsoft.com/office/officeart/2005/8/layout/radial1"/>
    <dgm:cxn modelId="{23F5885B-13DD-4F52-B32A-9D724FAD0F94}" type="presParOf" srcId="{0402E9ED-8D08-4BBC-85FD-071953D72D2C}" destId="{4157DE45-A7D3-4FF6-98EE-7FE079CE83D5}" srcOrd="10" destOrd="0" presId="urn:microsoft.com/office/officeart/2005/8/layout/radial1"/>
    <dgm:cxn modelId="{53AB7FE2-2C2F-4507-A766-E2B901DFBAE0}" type="presParOf" srcId="{0402E9ED-8D08-4BBC-85FD-071953D72D2C}" destId="{B00E0B6E-6AF0-4996-8F1C-4398FF42819F}" srcOrd="11" destOrd="0" presId="urn:microsoft.com/office/officeart/2005/8/layout/radial1"/>
    <dgm:cxn modelId="{781A6512-760E-4983-ADA0-93715470B382}" type="presParOf" srcId="{B00E0B6E-6AF0-4996-8F1C-4398FF42819F}" destId="{31C36788-1F89-4B41-8249-3C95919D6A3E}" srcOrd="0" destOrd="0" presId="urn:microsoft.com/office/officeart/2005/8/layout/radial1"/>
    <dgm:cxn modelId="{F612384F-B34B-4B91-8D37-BED2A85629E2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86BEE6-C008-4F3B-9A81-FDE57D40E50F}" type="presOf" srcId="{5BA5F228-D019-49E0-90CA-8CCFEF6468C0}" destId="{C91C952D-2A3F-4D1A-8873-5D4A90906110}" srcOrd="0" destOrd="0" presId="urn:microsoft.com/office/officeart/2005/8/layout/radial1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91226D17-27E7-4E5C-9509-6EF7377CBF90}" type="presOf" srcId="{42FFCDE6-4930-4C16-8252-6ACF1A6FF1B9}" destId="{DBD873A1-A5D5-4B67-B15C-ED6CC8B9531F}" srcOrd="1" destOrd="0" presId="urn:microsoft.com/office/officeart/2005/8/layout/radial1"/>
    <dgm:cxn modelId="{2364E254-7E50-4ABA-9EC8-7716F0642940}" type="presOf" srcId="{D697D4F0-0978-4DBC-9007-E7B4D9B5E706}" destId="{EFE3C683-77EE-4D08-BB24-088B5934F010}" srcOrd="1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071DFFD2-AD04-409A-8A2A-EB698E5782CD}" type="presOf" srcId="{BEA8B1B4-A494-4B24-9102-88712BCB014D}" destId="{56727C03-C136-4840-99F3-5C9BB9011E2C}" srcOrd="0" destOrd="0" presId="urn:microsoft.com/office/officeart/2005/8/layout/radial1"/>
    <dgm:cxn modelId="{1C4E109F-D948-4668-8835-5739F5A18925}" type="presOf" srcId="{A5C3BA14-888C-4D65-929B-FF7460035EE1}" destId="{3C3CC567-3B5E-4AF0-BA76-94E6878EA352}" srcOrd="0" destOrd="0" presId="urn:microsoft.com/office/officeart/2005/8/layout/radial1"/>
    <dgm:cxn modelId="{96B0CAF4-0159-4B32-A26D-CB29BB4D9504}" type="presOf" srcId="{2602CBAB-4143-4A26-820F-8AFAB2AB8274}" destId="{4157DE45-A7D3-4FF6-98EE-7FE079CE83D5}" srcOrd="0" destOrd="0" presId="urn:microsoft.com/office/officeart/2005/8/layout/radial1"/>
    <dgm:cxn modelId="{CBEBF0D8-DCCB-4C14-9F56-63D9F2C12F66}" type="presOf" srcId="{070B7D44-657A-4E2C-B5BD-FC819AED183C}" destId="{B82F629F-E77D-4395-AEF0-7A32495F2003}" srcOrd="0" destOrd="0" presId="urn:microsoft.com/office/officeart/2005/8/layout/radial1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C20E4AA7-6EEE-4122-8705-640C6239E387}" type="presOf" srcId="{BEA8B1B4-A494-4B24-9102-88712BCB014D}" destId="{CAB00BB9-C685-4FF2-A169-9A5DF5D09ED8}" srcOrd="1" destOrd="0" presId="urn:microsoft.com/office/officeart/2005/8/layout/radial1"/>
    <dgm:cxn modelId="{026D4E52-04DC-4FFB-9789-44AEAC8432B9}" type="presOf" srcId="{D697D4F0-0978-4DBC-9007-E7B4D9B5E706}" destId="{05574685-8F63-4471-B994-0AB774AD6762}" srcOrd="0" destOrd="0" presId="urn:microsoft.com/office/officeart/2005/8/layout/radial1"/>
    <dgm:cxn modelId="{9114AD13-C18B-4BEE-AE2D-8AB5B1CCA0D1}" type="presOf" srcId="{338958C9-2F90-40FF-B917-208F806AC4D0}" destId="{A061342F-02A9-4AF3-A67E-3BA53DB03A49}" srcOrd="0" destOrd="0" presId="urn:microsoft.com/office/officeart/2005/8/layout/radial1"/>
    <dgm:cxn modelId="{949D6C25-90E1-48BD-8CC0-2017990E80C5}" type="presOf" srcId="{42FFCDE6-4930-4C16-8252-6ACF1A6FF1B9}" destId="{18229C3D-D183-4616-9AA3-F10E63F57528}" srcOrd="0" destOrd="0" presId="urn:microsoft.com/office/officeart/2005/8/layout/radial1"/>
    <dgm:cxn modelId="{08FEB053-49D7-42B9-AC7F-18C99FA1F7A0}" type="presOf" srcId="{B32CD2D7-F778-4A30-B11D-723664B330B1}" destId="{31C36788-1F89-4B41-8249-3C95919D6A3E}" srcOrd="1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78562DA8-52DC-48B2-BC0C-73066672842A}" type="presOf" srcId="{61C2DABB-EF8A-4295-9AE1-1451BAE483D8}" destId="{C6E8FDEC-7A01-4730-8C8C-6CF95A263F8E}" srcOrd="0" destOrd="0" presId="urn:microsoft.com/office/officeart/2005/8/layout/radial1"/>
    <dgm:cxn modelId="{45F85963-79FC-4012-83BF-597503FC38BA}" type="presOf" srcId="{01A32E67-6159-4614-9FD7-229A5F3B5316}" destId="{D60E2CC6-EEED-4B75-8826-7FF837492369}" srcOrd="0" destOrd="0" presId="urn:microsoft.com/office/officeart/2005/8/layout/radial1"/>
    <dgm:cxn modelId="{478700C7-A4C0-4AD4-A1B6-084521797D44}" type="presOf" srcId="{5C33D2B5-A5A3-45FD-8604-95344E0E6B34}" destId="{070E1C62-BB0F-45EA-AA2D-B17FCB4AFA8D}" srcOrd="0" destOrd="0" presId="urn:microsoft.com/office/officeart/2005/8/layout/radial1"/>
    <dgm:cxn modelId="{328C04EE-A81A-4E1A-8ED3-27AAB2B0A92D}" type="presOf" srcId="{A5C3BA14-888C-4D65-929B-FF7460035EE1}" destId="{F4992E52-3DB8-4885-859A-28B7120CF644}" srcOrd="1" destOrd="0" presId="urn:microsoft.com/office/officeart/2005/8/layout/radial1"/>
    <dgm:cxn modelId="{5F433D44-B5B7-4B64-9276-0315189E9FA1}" type="presOf" srcId="{409161BF-98DB-4C0A-A497-5CBB3DC0225E}" destId="{0402E9ED-8D08-4BBC-85FD-071953D72D2C}" srcOrd="0" destOrd="0" presId="urn:microsoft.com/office/officeart/2005/8/layout/radial1"/>
    <dgm:cxn modelId="{77DAE8ED-7557-43CD-B455-C3DB4EC1F309}" type="presOf" srcId="{20D100E2-6525-4CFB-B9D0-D966C4EC6A6D}" destId="{DE3025B5-85EA-45AE-B13F-835031474011}" srcOrd="0" destOrd="0" presId="urn:microsoft.com/office/officeart/2005/8/layout/radial1"/>
    <dgm:cxn modelId="{526423A4-CEDD-4CB5-BEB6-EA7B005FCA81}" type="presOf" srcId="{B32CD2D7-F778-4A30-B11D-723664B330B1}" destId="{B00E0B6E-6AF0-4996-8F1C-4398FF42819F}" srcOrd="0" destOrd="0" presId="urn:microsoft.com/office/officeart/2005/8/layout/radial1"/>
    <dgm:cxn modelId="{E2FC3A2B-8B2B-4EC1-8144-A3A3EEF12BA4}" type="presOf" srcId="{01A32E67-6159-4614-9FD7-229A5F3B5316}" destId="{7BCE26FC-1666-4CE4-88FC-537573A1E730}" srcOrd="1" destOrd="0" presId="urn:microsoft.com/office/officeart/2005/8/layout/radial1"/>
    <dgm:cxn modelId="{60A4ED79-2889-4243-949E-27C2D6F8C749}" type="presParOf" srcId="{0402E9ED-8D08-4BBC-85FD-071953D72D2C}" destId="{C91C952D-2A3F-4D1A-8873-5D4A90906110}" srcOrd="0" destOrd="0" presId="urn:microsoft.com/office/officeart/2005/8/layout/radial1"/>
    <dgm:cxn modelId="{9073A92C-05A8-41FA-9803-DE7D1560827B}" type="presParOf" srcId="{0402E9ED-8D08-4BBC-85FD-071953D72D2C}" destId="{05574685-8F63-4471-B994-0AB774AD6762}" srcOrd="1" destOrd="0" presId="urn:microsoft.com/office/officeart/2005/8/layout/radial1"/>
    <dgm:cxn modelId="{458F5688-BF16-4D00-AFCC-722EA191EFEB}" type="presParOf" srcId="{05574685-8F63-4471-B994-0AB774AD6762}" destId="{EFE3C683-77EE-4D08-BB24-088B5934F010}" srcOrd="0" destOrd="0" presId="urn:microsoft.com/office/officeart/2005/8/layout/radial1"/>
    <dgm:cxn modelId="{6C53D259-4EF7-4A47-84E5-2D800035972B}" type="presParOf" srcId="{0402E9ED-8D08-4BBC-85FD-071953D72D2C}" destId="{B82F629F-E77D-4395-AEF0-7A32495F2003}" srcOrd="2" destOrd="0" presId="urn:microsoft.com/office/officeart/2005/8/layout/radial1"/>
    <dgm:cxn modelId="{614C52A1-FC2B-4FA8-82CF-921AECC155E1}" type="presParOf" srcId="{0402E9ED-8D08-4BBC-85FD-071953D72D2C}" destId="{D60E2CC6-EEED-4B75-8826-7FF837492369}" srcOrd="3" destOrd="0" presId="urn:microsoft.com/office/officeart/2005/8/layout/radial1"/>
    <dgm:cxn modelId="{E309E678-D500-4439-80F0-B899B3F3CEAA}" type="presParOf" srcId="{D60E2CC6-EEED-4B75-8826-7FF837492369}" destId="{7BCE26FC-1666-4CE4-88FC-537573A1E730}" srcOrd="0" destOrd="0" presId="urn:microsoft.com/office/officeart/2005/8/layout/radial1"/>
    <dgm:cxn modelId="{CCA181C6-692A-4CFF-958D-B9EF45B1A917}" type="presParOf" srcId="{0402E9ED-8D08-4BBC-85FD-071953D72D2C}" destId="{A061342F-02A9-4AF3-A67E-3BA53DB03A49}" srcOrd="4" destOrd="0" presId="urn:microsoft.com/office/officeart/2005/8/layout/radial1"/>
    <dgm:cxn modelId="{F292D1B4-FBC1-41F1-A0CB-6172C700D08E}" type="presParOf" srcId="{0402E9ED-8D08-4BBC-85FD-071953D72D2C}" destId="{3C3CC567-3B5E-4AF0-BA76-94E6878EA352}" srcOrd="5" destOrd="0" presId="urn:microsoft.com/office/officeart/2005/8/layout/radial1"/>
    <dgm:cxn modelId="{3E8FF009-9D07-4FBD-817D-0FC9575E69B0}" type="presParOf" srcId="{3C3CC567-3B5E-4AF0-BA76-94E6878EA352}" destId="{F4992E52-3DB8-4885-859A-28B7120CF644}" srcOrd="0" destOrd="0" presId="urn:microsoft.com/office/officeart/2005/8/layout/radial1"/>
    <dgm:cxn modelId="{D27A5A5E-F59A-41B2-9785-D03F285C397D}" type="presParOf" srcId="{0402E9ED-8D08-4BBC-85FD-071953D72D2C}" destId="{070E1C62-BB0F-45EA-AA2D-B17FCB4AFA8D}" srcOrd="6" destOrd="0" presId="urn:microsoft.com/office/officeart/2005/8/layout/radial1"/>
    <dgm:cxn modelId="{6C85E7AE-C83D-401A-BFAB-2D1507DA62C6}" type="presParOf" srcId="{0402E9ED-8D08-4BBC-85FD-071953D72D2C}" destId="{18229C3D-D183-4616-9AA3-F10E63F57528}" srcOrd="7" destOrd="0" presId="urn:microsoft.com/office/officeart/2005/8/layout/radial1"/>
    <dgm:cxn modelId="{6011D846-C992-4551-A50E-37FCDADF2A78}" type="presParOf" srcId="{18229C3D-D183-4616-9AA3-F10E63F57528}" destId="{DBD873A1-A5D5-4B67-B15C-ED6CC8B9531F}" srcOrd="0" destOrd="0" presId="urn:microsoft.com/office/officeart/2005/8/layout/radial1"/>
    <dgm:cxn modelId="{EE784B77-3A5F-4AD1-8B7E-7055AE878C91}" type="presParOf" srcId="{0402E9ED-8D08-4BBC-85FD-071953D72D2C}" destId="{DE3025B5-85EA-45AE-B13F-835031474011}" srcOrd="8" destOrd="0" presId="urn:microsoft.com/office/officeart/2005/8/layout/radial1"/>
    <dgm:cxn modelId="{8302954E-BBF9-46C3-A586-8F48F624524B}" type="presParOf" srcId="{0402E9ED-8D08-4BBC-85FD-071953D72D2C}" destId="{56727C03-C136-4840-99F3-5C9BB9011E2C}" srcOrd="9" destOrd="0" presId="urn:microsoft.com/office/officeart/2005/8/layout/radial1"/>
    <dgm:cxn modelId="{40D58777-3DA3-40BE-8E41-141524306F3F}" type="presParOf" srcId="{56727C03-C136-4840-99F3-5C9BB9011E2C}" destId="{CAB00BB9-C685-4FF2-A169-9A5DF5D09ED8}" srcOrd="0" destOrd="0" presId="urn:microsoft.com/office/officeart/2005/8/layout/radial1"/>
    <dgm:cxn modelId="{CAAEC8E6-8A77-4D8A-A2A4-14B0EA11B04E}" type="presParOf" srcId="{0402E9ED-8D08-4BBC-85FD-071953D72D2C}" destId="{4157DE45-A7D3-4FF6-98EE-7FE079CE83D5}" srcOrd="10" destOrd="0" presId="urn:microsoft.com/office/officeart/2005/8/layout/radial1"/>
    <dgm:cxn modelId="{59641C9D-A9DE-4354-9169-DC04096BA11B}" type="presParOf" srcId="{0402E9ED-8D08-4BBC-85FD-071953D72D2C}" destId="{B00E0B6E-6AF0-4996-8F1C-4398FF42819F}" srcOrd="11" destOrd="0" presId="urn:microsoft.com/office/officeart/2005/8/layout/radial1"/>
    <dgm:cxn modelId="{1A84CFB9-0C09-4F83-A939-A4824C4D5729}" type="presParOf" srcId="{B00E0B6E-6AF0-4996-8F1C-4398FF42819F}" destId="{31C36788-1F89-4B41-8249-3C95919D6A3E}" srcOrd="0" destOrd="0" presId="urn:microsoft.com/office/officeart/2005/8/layout/radial1"/>
    <dgm:cxn modelId="{91CA67C9-1C43-4F46-8781-22BFBFBF21F2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0134D5-E7C4-48E3-8DAB-DA30CAE3C90B}" type="presOf" srcId="{01A32E67-6159-4614-9FD7-229A5F3B5316}" destId="{7BCE26FC-1666-4CE4-88FC-537573A1E730}" srcOrd="1" destOrd="0" presId="urn:microsoft.com/office/officeart/2005/8/layout/radial1"/>
    <dgm:cxn modelId="{4B078587-CC6D-48B9-8AC3-F5C6AE236602}" type="presOf" srcId="{B32CD2D7-F778-4A30-B11D-723664B330B1}" destId="{31C36788-1F89-4B41-8249-3C95919D6A3E}" srcOrd="1" destOrd="0" presId="urn:microsoft.com/office/officeart/2005/8/layout/radial1"/>
    <dgm:cxn modelId="{9E1241CA-AA7F-47DD-82E2-D05DB532EDC8}" type="presOf" srcId="{409161BF-98DB-4C0A-A497-5CBB3DC0225E}" destId="{0402E9ED-8D08-4BBC-85FD-071953D72D2C}" srcOrd="0" destOrd="0" presId="urn:microsoft.com/office/officeart/2005/8/layout/radial1"/>
    <dgm:cxn modelId="{5154E64E-4412-4FD7-BE26-7F6DB3D81CC4}" type="presOf" srcId="{42FFCDE6-4930-4C16-8252-6ACF1A6FF1B9}" destId="{DBD873A1-A5D5-4B67-B15C-ED6CC8B9531F}" srcOrd="1" destOrd="0" presId="urn:microsoft.com/office/officeart/2005/8/layout/radial1"/>
    <dgm:cxn modelId="{6DA00E83-2175-4379-A619-B00BF23E3C6B}" type="presOf" srcId="{01A32E67-6159-4614-9FD7-229A5F3B5316}" destId="{D60E2CC6-EEED-4B75-8826-7FF837492369}" srcOrd="0" destOrd="0" presId="urn:microsoft.com/office/officeart/2005/8/layout/radial1"/>
    <dgm:cxn modelId="{25B11C24-BF2A-489B-8E0F-2EE4BF8C07C9}" type="presOf" srcId="{070B7D44-657A-4E2C-B5BD-FC819AED183C}" destId="{B82F629F-E77D-4395-AEF0-7A32495F2003}" srcOrd="0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645C5BFE-9FC0-4236-B385-9E029C17157F}" type="presOf" srcId="{D697D4F0-0978-4DBC-9007-E7B4D9B5E706}" destId="{EFE3C683-77EE-4D08-BB24-088B5934F010}" srcOrd="1" destOrd="0" presId="urn:microsoft.com/office/officeart/2005/8/layout/radial1"/>
    <dgm:cxn modelId="{702C7DE5-31D4-4EB0-85AD-0575F41C534D}" type="presOf" srcId="{D697D4F0-0978-4DBC-9007-E7B4D9B5E706}" destId="{05574685-8F63-4471-B994-0AB774AD6762}" srcOrd="0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7ABF4BE2-79CC-4E6D-8204-AF6C2AA25F41}" type="presOf" srcId="{338958C9-2F90-40FF-B917-208F806AC4D0}" destId="{A061342F-02A9-4AF3-A67E-3BA53DB03A49}" srcOrd="0" destOrd="0" presId="urn:microsoft.com/office/officeart/2005/8/layout/radial1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0A5CC473-6389-4EF7-9DD7-40159B66AA1D}" type="presOf" srcId="{B32CD2D7-F778-4A30-B11D-723664B330B1}" destId="{B00E0B6E-6AF0-4996-8F1C-4398FF42819F}" srcOrd="0" destOrd="0" presId="urn:microsoft.com/office/officeart/2005/8/layout/radial1"/>
    <dgm:cxn modelId="{ACF07B5E-B9D5-4F2F-BB07-33CC809FB475}" type="presOf" srcId="{A5C3BA14-888C-4D65-929B-FF7460035EE1}" destId="{3C3CC567-3B5E-4AF0-BA76-94E6878EA352}" srcOrd="0" destOrd="0" presId="urn:microsoft.com/office/officeart/2005/8/layout/radial1"/>
    <dgm:cxn modelId="{64A48870-BE96-4032-A098-11519E90AC16}" type="presOf" srcId="{42FFCDE6-4930-4C16-8252-6ACF1A6FF1B9}" destId="{18229C3D-D183-4616-9AA3-F10E63F57528}" srcOrd="0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FCF4EF2F-7D55-45CA-8030-A5448A1B2C2A}" type="presOf" srcId="{A5C3BA14-888C-4D65-929B-FF7460035EE1}" destId="{F4992E52-3DB8-4885-859A-28B7120CF644}" srcOrd="1" destOrd="0" presId="urn:microsoft.com/office/officeart/2005/8/layout/radial1"/>
    <dgm:cxn modelId="{953EF1A9-BD99-4811-9B44-E9D06BFD4221}" type="presOf" srcId="{5C33D2B5-A5A3-45FD-8604-95344E0E6B34}" destId="{070E1C62-BB0F-45EA-AA2D-B17FCB4AFA8D}" srcOrd="0" destOrd="0" presId="urn:microsoft.com/office/officeart/2005/8/layout/radial1"/>
    <dgm:cxn modelId="{0B63FF9D-FCF2-4BD6-866A-7FF74475031F}" type="presOf" srcId="{5BA5F228-D019-49E0-90CA-8CCFEF6468C0}" destId="{C91C952D-2A3F-4D1A-8873-5D4A90906110}" srcOrd="0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ADCB462A-8B3A-4C59-BE0E-4A43C8949012}" type="presOf" srcId="{BEA8B1B4-A494-4B24-9102-88712BCB014D}" destId="{CAB00BB9-C685-4FF2-A169-9A5DF5D09ED8}" srcOrd="1" destOrd="0" presId="urn:microsoft.com/office/officeart/2005/8/layout/radial1"/>
    <dgm:cxn modelId="{088937E8-927F-4275-B4EC-64E79518F8E7}" type="presOf" srcId="{BEA8B1B4-A494-4B24-9102-88712BCB014D}" destId="{56727C03-C136-4840-99F3-5C9BB9011E2C}" srcOrd="0" destOrd="0" presId="urn:microsoft.com/office/officeart/2005/8/layout/radial1"/>
    <dgm:cxn modelId="{28D9627B-221C-4828-BCFF-8A7AB7FD5308}" type="presOf" srcId="{20D100E2-6525-4CFB-B9D0-D966C4EC6A6D}" destId="{DE3025B5-85EA-45AE-B13F-835031474011}" srcOrd="0" destOrd="0" presId="urn:microsoft.com/office/officeart/2005/8/layout/radial1"/>
    <dgm:cxn modelId="{7A5B157A-D74C-43B0-B6A1-4AE451618BD9}" type="presOf" srcId="{2602CBAB-4143-4A26-820F-8AFAB2AB8274}" destId="{4157DE45-A7D3-4FF6-98EE-7FE079CE83D5}" srcOrd="0" destOrd="0" presId="urn:microsoft.com/office/officeart/2005/8/layout/radial1"/>
    <dgm:cxn modelId="{EA57C1E5-3F63-46EC-9E24-6394CF729CC2}" type="presOf" srcId="{61C2DABB-EF8A-4295-9AE1-1451BAE483D8}" destId="{C6E8FDEC-7A01-4730-8C8C-6CF95A263F8E}" srcOrd="0" destOrd="0" presId="urn:microsoft.com/office/officeart/2005/8/layout/radial1"/>
    <dgm:cxn modelId="{3F48413B-B494-4E4D-A9B3-3B1D354AD4F7}" type="presParOf" srcId="{0402E9ED-8D08-4BBC-85FD-071953D72D2C}" destId="{C91C952D-2A3F-4D1A-8873-5D4A90906110}" srcOrd="0" destOrd="0" presId="urn:microsoft.com/office/officeart/2005/8/layout/radial1"/>
    <dgm:cxn modelId="{161BD244-A83C-4C4E-8A45-713876317984}" type="presParOf" srcId="{0402E9ED-8D08-4BBC-85FD-071953D72D2C}" destId="{05574685-8F63-4471-B994-0AB774AD6762}" srcOrd="1" destOrd="0" presId="urn:microsoft.com/office/officeart/2005/8/layout/radial1"/>
    <dgm:cxn modelId="{5CA861CB-87FE-4ABD-910A-13BC5B325742}" type="presParOf" srcId="{05574685-8F63-4471-B994-0AB774AD6762}" destId="{EFE3C683-77EE-4D08-BB24-088B5934F010}" srcOrd="0" destOrd="0" presId="urn:microsoft.com/office/officeart/2005/8/layout/radial1"/>
    <dgm:cxn modelId="{7AC90006-AF99-4E22-AA06-B0A8C4F4C937}" type="presParOf" srcId="{0402E9ED-8D08-4BBC-85FD-071953D72D2C}" destId="{B82F629F-E77D-4395-AEF0-7A32495F2003}" srcOrd="2" destOrd="0" presId="urn:microsoft.com/office/officeart/2005/8/layout/radial1"/>
    <dgm:cxn modelId="{1DA03648-4EBD-4E16-91D7-B5639E10B35D}" type="presParOf" srcId="{0402E9ED-8D08-4BBC-85FD-071953D72D2C}" destId="{D60E2CC6-EEED-4B75-8826-7FF837492369}" srcOrd="3" destOrd="0" presId="urn:microsoft.com/office/officeart/2005/8/layout/radial1"/>
    <dgm:cxn modelId="{6FB992C6-7D24-4521-B976-180FEE1DC3CA}" type="presParOf" srcId="{D60E2CC6-EEED-4B75-8826-7FF837492369}" destId="{7BCE26FC-1666-4CE4-88FC-537573A1E730}" srcOrd="0" destOrd="0" presId="urn:microsoft.com/office/officeart/2005/8/layout/radial1"/>
    <dgm:cxn modelId="{E79A96F2-C245-439B-B0F4-B77DAC8E5A99}" type="presParOf" srcId="{0402E9ED-8D08-4BBC-85FD-071953D72D2C}" destId="{A061342F-02A9-4AF3-A67E-3BA53DB03A49}" srcOrd="4" destOrd="0" presId="urn:microsoft.com/office/officeart/2005/8/layout/radial1"/>
    <dgm:cxn modelId="{3E1B918C-4AB6-437C-9846-23877020B1F6}" type="presParOf" srcId="{0402E9ED-8D08-4BBC-85FD-071953D72D2C}" destId="{3C3CC567-3B5E-4AF0-BA76-94E6878EA352}" srcOrd="5" destOrd="0" presId="urn:microsoft.com/office/officeart/2005/8/layout/radial1"/>
    <dgm:cxn modelId="{B66B0665-3E30-42D6-958B-299A47AB31D8}" type="presParOf" srcId="{3C3CC567-3B5E-4AF0-BA76-94E6878EA352}" destId="{F4992E52-3DB8-4885-859A-28B7120CF644}" srcOrd="0" destOrd="0" presId="urn:microsoft.com/office/officeart/2005/8/layout/radial1"/>
    <dgm:cxn modelId="{59914BA5-7034-44D1-95B8-885EA9C85C65}" type="presParOf" srcId="{0402E9ED-8D08-4BBC-85FD-071953D72D2C}" destId="{070E1C62-BB0F-45EA-AA2D-B17FCB4AFA8D}" srcOrd="6" destOrd="0" presId="urn:microsoft.com/office/officeart/2005/8/layout/radial1"/>
    <dgm:cxn modelId="{B71A3D8C-A899-45B2-B0D0-631F4A5FA4A2}" type="presParOf" srcId="{0402E9ED-8D08-4BBC-85FD-071953D72D2C}" destId="{18229C3D-D183-4616-9AA3-F10E63F57528}" srcOrd="7" destOrd="0" presId="urn:microsoft.com/office/officeart/2005/8/layout/radial1"/>
    <dgm:cxn modelId="{593EE816-A503-4224-959B-091E196C21E4}" type="presParOf" srcId="{18229C3D-D183-4616-9AA3-F10E63F57528}" destId="{DBD873A1-A5D5-4B67-B15C-ED6CC8B9531F}" srcOrd="0" destOrd="0" presId="urn:microsoft.com/office/officeart/2005/8/layout/radial1"/>
    <dgm:cxn modelId="{5E5B1086-2CB3-4B66-84B5-071FEDFC955F}" type="presParOf" srcId="{0402E9ED-8D08-4BBC-85FD-071953D72D2C}" destId="{DE3025B5-85EA-45AE-B13F-835031474011}" srcOrd="8" destOrd="0" presId="urn:microsoft.com/office/officeart/2005/8/layout/radial1"/>
    <dgm:cxn modelId="{482E1B73-A8B0-46BD-A968-F069F017174D}" type="presParOf" srcId="{0402E9ED-8D08-4BBC-85FD-071953D72D2C}" destId="{56727C03-C136-4840-99F3-5C9BB9011E2C}" srcOrd="9" destOrd="0" presId="urn:microsoft.com/office/officeart/2005/8/layout/radial1"/>
    <dgm:cxn modelId="{1105E248-7324-4544-AE8A-5B84F0E9725B}" type="presParOf" srcId="{56727C03-C136-4840-99F3-5C9BB9011E2C}" destId="{CAB00BB9-C685-4FF2-A169-9A5DF5D09ED8}" srcOrd="0" destOrd="0" presId="urn:microsoft.com/office/officeart/2005/8/layout/radial1"/>
    <dgm:cxn modelId="{7A5C450E-F902-44C1-B90B-F55CDA7CF08B}" type="presParOf" srcId="{0402E9ED-8D08-4BBC-85FD-071953D72D2C}" destId="{4157DE45-A7D3-4FF6-98EE-7FE079CE83D5}" srcOrd="10" destOrd="0" presId="urn:microsoft.com/office/officeart/2005/8/layout/radial1"/>
    <dgm:cxn modelId="{BF820805-8B86-4C8A-B7DB-F99D667BCA77}" type="presParOf" srcId="{0402E9ED-8D08-4BBC-85FD-071953D72D2C}" destId="{B00E0B6E-6AF0-4996-8F1C-4398FF42819F}" srcOrd="11" destOrd="0" presId="urn:microsoft.com/office/officeart/2005/8/layout/radial1"/>
    <dgm:cxn modelId="{BF370B81-8C38-4B2C-887C-856BD07880F4}" type="presParOf" srcId="{B00E0B6E-6AF0-4996-8F1C-4398FF42819F}" destId="{31C36788-1F89-4B41-8249-3C95919D6A3E}" srcOrd="0" destOrd="0" presId="urn:microsoft.com/office/officeart/2005/8/layout/radial1"/>
    <dgm:cxn modelId="{C761A8A6-7E26-4F2B-8F66-4A93F343C562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379819-4605-4D35-ACD5-4A19B7EDA3BE}" type="presOf" srcId="{20D100E2-6525-4CFB-B9D0-D966C4EC6A6D}" destId="{DE3025B5-85EA-45AE-B13F-835031474011}" srcOrd="0" destOrd="0" presId="urn:microsoft.com/office/officeart/2005/8/layout/radial1"/>
    <dgm:cxn modelId="{80349B26-49FB-4690-8079-E56214891F83}" type="presOf" srcId="{B32CD2D7-F778-4A30-B11D-723664B330B1}" destId="{31C36788-1F89-4B41-8249-3C95919D6A3E}" srcOrd="1" destOrd="0" presId="urn:microsoft.com/office/officeart/2005/8/layout/radial1"/>
    <dgm:cxn modelId="{0FF2E5D8-75F7-4851-88FC-E347FF1ACB08}" type="presOf" srcId="{D697D4F0-0978-4DBC-9007-E7B4D9B5E706}" destId="{EFE3C683-77EE-4D08-BB24-088B5934F010}" srcOrd="1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49E4A8A3-898B-4999-AEDF-8C28AA82A556}" type="presOf" srcId="{338958C9-2F90-40FF-B917-208F806AC4D0}" destId="{A061342F-02A9-4AF3-A67E-3BA53DB03A49}" srcOrd="0" destOrd="0" presId="urn:microsoft.com/office/officeart/2005/8/layout/radial1"/>
    <dgm:cxn modelId="{3B934F92-678A-4939-8BF3-2EEC8BCADDE1}" type="presOf" srcId="{01A32E67-6159-4614-9FD7-229A5F3B5316}" destId="{7BCE26FC-1666-4CE4-88FC-537573A1E730}" srcOrd="1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653AECF5-323B-4A98-BFEF-CE71CA291467}" type="presOf" srcId="{409161BF-98DB-4C0A-A497-5CBB3DC0225E}" destId="{0402E9ED-8D08-4BBC-85FD-071953D72D2C}" srcOrd="0" destOrd="0" presId="urn:microsoft.com/office/officeart/2005/8/layout/radial1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86774F95-360B-49BB-B630-1235A82A7187}" type="presOf" srcId="{BEA8B1B4-A494-4B24-9102-88712BCB014D}" destId="{CAB00BB9-C685-4FF2-A169-9A5DF5D09ED8}" srcOrd="1" destOrd="0" presId="urn:microsoft.com/office/officeart/2005/8/layout/radial1"/>
    <dgm:cxn modelId="{3C1F9EAD-CC41-42ED-A1DF-14458B6B5D63}" type="presOf" srcId="{2602CBAB-4143-4A26-820F-8AFAB2AB8274}" destId="{4157DE45-A7D3-4FF6-98EE-7FE079CE83D5}" srcOrd="0" destOrd="0" presId="urn:microsoft.com/office/officeart/2005/8/layout/radial1"/>
    <dgm:cxn modelId="{0E889D57-1A42-497E-8CF7-598F2F81A48F}" type="presOf" srcId="{42FFCDE6-4930-4C16-8252-6ACF1A6FF1B9}" destId="{DBD873A1-A5D5-4B67-B15C-ED6CC8B9531F}" srcOrd="1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75AA4973-1ECB-4A99-A948-A87A333A7ADD}" type="presOf" srcId="{5C33D2B5-A5A3-45FD-8604-95344E0E6B34}" destId="{070E1C62-BB0F-45EA-AA2D-B17FCB4AFA8D}" srcOrd="0" destOrd="0" presId="urn:microsoft.com/office/officeart/2005/8/layout/radial1"/>
    <dgm:cxn modelId="{5EE8B828-6B3D-448E-8C9D-3495E0D1C3F5}" type="presOf" srcId="{BEA8B1B4-A494-4B24-9102-88712BCB014D}" destId="{56727C03-C136-4840-99F3-5C9BB9011E2C}" srcOrd="0" destOrd="0" presId="urn:microsoft.com/office/officeart/2005/8/layout/radial1"/>
    <dgm:cxn modelId="{BEBA6F1F-03C6-488B-A5C8-98D08F5969AF}" type="presOf" srcId="{61C2DABB-EF8A-4295-9AE1-1451BAE483D8}" destId="{C6E8FDEC-7A01-4730-8C8C-6CF95A263F8E}" srcOrd="0" destOrd="0" presId="urn:microsoft.com/office/officeart/2005/8/layout/radial1"/>
    <dgm:cxn modelId="{8076595C-347D-4B7A-9383-BB1B306F19CB}" type="presOf" srcId="{070B7D44-657A-4E2C-B5BD-FC819AED183C}" destId="{B82F629F-E77D-4395-AEF0-7A32495F2003}" srcOrd="0" destOrd="0" presId="urn:microsoft.com/office/officeart/2005/8/layout/radial1"/>
    <dgm:cxn modelId="{3530FB20-AA18-4023-B187-B38B8421C25B}" type="presOf" srcId="{A5C3BA14-888C-4D65-929B-FF7460035EE1}" destId="{3C3CC567-3B5E-4AF0-BA76-94E6878EA352}" srcOrd="0" destOrd="0" presId="urn:microsoft.com/office/officeart/2005/8/layout/radial1"/>
    <dgm:cxn modelId="{1F3FE16F-0FC6-437C-BC5C-3A047DDD3B62}" type="presOf" srcId="{01A32E67-6159-4614-9FD7-229A5F3B5316}" destId="{D60E2CC6-EEED-4B75-8826-7FF837492369}" srcOrd="0" destOrd="0" presId="urn:microsoft.com/office/officeart/2005/8/layout/radial1"/>
    <dgm:cxn modelId="{FF6876BF-E0F4-4CD7-A49E-0D12C8F7987C}" type="presOf" srcId="{5BA5F228-D019-49E0-90CA-8CCFEF6468C0}" destId="{C91C952D-2A3F-4D1A-8873-5D4A90906110}" srcOrd="0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9CAF00D9-AF7C-4427-95C3-177CF1A457B5}" type="presOf" srcId="{D697D4F0-0978-4DBC-9007-E7B4D9B5E706}" destId="{05574685-8F63-4471-B994-0AB774AD6762}" srcOrd="0" destOrd="0" presId="urn:microsoft.com/office/officeart/2005/8/layout/radial1"/>
    <dgm:cxn modelId="{7D8AE440-8EDF-4D66-A4AD-AEFE6CEA8CB5}" type="presOf" srcId="{A5C3BA14-888C-4D65-929B-FF7460035EE1}" destId="{F4992E52-3DB8-4885-859A-28B7120CF644}" srcOrd="1" destOrd="0" presId="urn:microsoft.com/office/officeart/2005/8/layout/radial1"/>
    <dgm:cxn modelId="{37CBA640-41B3-4FDB-A907-809911605240}" type="presOf" srcId="{42FFCDE6-4930-4C16-8252-6ACF1A6FF1B9}" destId="{18229C3D-D183-4616-9AA3-F10E63F57528}" srcOrd="0" destOrd="0" presId="urn:microsoft.com/office/officeart/2005/8/layout/radial1"/>
    <dgm:cxn modelId="{C4376C08-2DB4-4D5E-A0B3-F6D8DC144C97}" type="presOf" srcId="{B32CD2D7-F778-4A30-B11D-723664B330B1}" destId="{B00E0B6E-6AF0-4996-8F1C-4398FF42819F}" srcOrd="0" destOrd="0" presId="urn:microsoft.com/office/officeart/2005/8/layout/radial1"/>
    <dgm:cxn modelId="{EF4D57EA-3930-48F5-AF49-04A24BE68358}" type="presParOf" srcId="{0402E9ED-8D08-4BBC-85FD-071953D72D2C}" destId="{C91C952D-2A3F-4D1A-8873-5D4A90906110}" srcOrd="0" destOrd="0" presId="urn:microsoft.com/office/officeart/2005/8/layout/radial1"/>
    <dgm:cxn modelId="{6263E43D-AC1D-453E-95FF-88C5B11815D0}" type="presParOf" srcId="{0402E9ED-8D08-4BBC-85FD-071953D72D2C}" destId="{05574685-8F63-4471-B994-0AB774AD6762}" srcOrd="1" destOrd="0" presId="urn:microsoft.com/office/officeart/2005/8/layout/radial1"/>
    <dgm:cxn modelId="{4EC55568-B1F8-42E0-A584-029A61B8BB33}" type="presParOf" srcId="{05574685-8F63-4471-B994-0AB774AD6762}" destId="{EFE3C683-77EE-4D08-BB24-088B5934F010}" srcOrd="0" destOrd="0" presId="urn:microsoft.com/office/officeart/2005/8/layout/radial1"/>
    <dgm:cxn modelId="{9CB09105-A448-49A9-BEB0-DEA01E39FF2B}" type="presParOf" srcId="{0402E9ED-8D08-4BBC-85FD-071953D72D2C}" destId="{B82F629F-E77D-4395-AEF0-7A32495F2003}" srcOrd="2" destOrd="0" presId="urn:microsoft.com/office/officeart/2005/8/layout/radial1"/>
    <dgm:cxn modelId="{9E420E64-70DC-45A6-8C86-6B84DAE5BE14}" type="presParOf" srcId="{0402E9ED-8D08-4BBC-85FD-071953D72D2C}" destId="{D60E2CC6-EEED-4B75-8826-7FF837492369}" srcOrd="3" destOrd="0" presId="urn:microsoft.com/office/officeart/2005/8/layout/radial1"/>
    <dgm:cxn modelId="{C400C001-4787-408C-A55A-1C76C1968355}" type="presParOf" srcId="{D60E2CC6-EEED-4B75-8826-7FF837492369}" destId="{7BCE26FC-1666-4CE4-88FC-537573A1E730}" srcOrd="0" destOrd="0" presId="urn:microsoft.com/office/officeart/2005/8/layout/radial1"/>
    <dgm:cxn modelId="{77CB1D6A-B670-41DF-BC07-ED643615A214}" type="presParOf" srcId="{0402E9ED-8D08-4BBC-85FD-071953D72D2C}" destId="{A061342F-02A9-4AF3-A67E-3BA53DB03A49}" srcOrd="4" destOrd="0" presId="urn:microsoft.com/office/officeart/2005/8/layout/radial1"/>
    <dgm:cxn modelId="{28BE7D00-6E44-4DFB-845D-4597BB419142}" type="presParOf" srcId="{0402E9ED-8D08-4BBC-85FD-071953D72D2C}" destId="{3C3CC567-3B5E-4AF0-BA76-94E6878EA352}" srcOrd="5" destOrd="0" presId="urn:microsoft.com/office/officeart/2005/8/layout/radial1"/>
    <dgm:cxn modelId="{7B036FB0-4EE4-4FAD-8E2C-63CC936ADF18}" type="presParOf" srcId="{3C3CC567-3B5E-4AF0-BA76-94E6878EA352}" destId="{F4992E52-3DB8-4885-859A-28B7120CF644}" srcOrd="0" destOrd="0" presId="urn:microsoft.com/office/officeart/2005/8/layout/radial1"/>
    <dgm:cxn modelId="{A1446982-3BBE-4161-B3E0-9DEB7E9E4475}" type="presParOf" srcId="{0402E9ED-8D08-4BBC-85FD-071953D72D2C}" destId="{070E1C62-BB0F-45EA-AA2D-B17FCB4AFA8D}" srcOrd="6" destOrd="0" presId="urn:microsoft.com/office/officeart/2005/8/layout/radial1"/>
    <dgm:cxn modelId="{3768DCCF-7D9A-42C8-A889-C2D49AF9759D}" type="presParOf" srcId="{0402E9ED-8D08-4BBC-85FD-071953D72D2C}" destId="{18229C3D-D183-4616-9AA3-F10E63F57528}" srcOrd="7" destOrd="0" presId="urn:microsoft.com/office/officeart/2005/8/layout/radial1"/>
    <dgm:cxn modelId="{7F233722-3741-4CDB-BCBD-9877B530D8F1}" type="presParOf" srcId="{18229C3D-D183-4616-9AA3-F10E63F57528}" destId="{DBD873A1-A5D5-4B67-B15C-ED6CC8B9531F}" srcOrd="0" destOrd="0" presId="urn:microsoft.com/office/officeart/2005/8/layout/radial1"/>
    <dgm:cxn modelId="{48A57675-84A0-4D9F-AC84-AC02B503F03D}" type="presParOf" srcId="{0402E9ED-8D08-4BBC-85FD-071953D72D2C}" destId="{DE3025B5-85EA-45AE-B13F-835031474011}" srcOrd="8" destOrd="0" presId="urn:microsoft.com/office/officeart/2005/8/layout/radial1"/>
    <dgm:cxn modelId="{9FC33BC7-64F9-407B-81E9-7BD27C976E2F}" type="presParOf" srcId="{0402E9ED-8D08-4BBC-85FD-071953D72D2C}" destId="{56727C03-C136-4840-99F3-5C9BB9011E2C}" srcOrd="9" destOrd="0" presId="urn:microsoft.com/office/officeart/2005/8/layout/radial1"/>
    <dgm:cxn modelId="{5D042E4A-6849-426E-BCEC-BBEF1266B9EA}" type="presParOf" srcId="{56727C03-C136-4840-99F3-5C9BB9011E2C}" destId="{CAB00BB9-C685-4FF2-A169-9A5DF5D09ED8}" srcOrd="0" destOrd="0" presId="urn:microsoft.com/office/officeart/2005/8/layout/radial1"/>
    <dgm:cxn modelId="{43602B53-C4D9-4BBD-A5AD-CC67C0758EF5}" type="presParOf" srcId="{0402E9ED-8D08-4BBC-85FD-071953D72D2C}" destId="{4157DE45-A7D3-4FF6-98EE-7FE079CE83D5}" srcOrd="10" destOrd="0" presId="urn:microsoft.com/office/officeart/2005/8/layout/radial1"/>
    <dgm:cxn modelId="{FA44978A-CAEE-45F0-94E8-95F8F1101458}" type="presParOf" srcId="{0402E9ED-8D08-4BBC-85FD-071953D72D2C}" destId="{B00E0B6E-6AF0-4996-8F1C-4398FF42819F}" srcOrd="11" destOrd="0" presId="urn:microsoft.com/office/officeart/2005/8/layout/radial1"/>
    <dgm:cxn modelId="{5ED4CC82-7B71-42F0-86C0-714AB57F1A3E}" type="presParOf" srcId="{B00E0B6E-6AF0-4996-8F1C-4398FF42819F}" destId="{31C36788-1F89-4B41-8249-3C95919D6A3E}" srcOrd="0" destOrd="0" presId="urn:microsoft.com/office/officeart/2005/8/layout/radial1"/>
    <dgm:cxn modelId="{845461F2-C59F-4572-9233-7E77858E70E0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426886-BB65-4237-B027-69EF4B272B10}" type="presOf" srcId="{5BA5F228-D019-49E0-90CA-8CCFEF6468C0}" destId="{C91C952D-2A3F-4D1A-8873-5D4A90906110}" srcOrd="0" destOrd="0" presId="urn:microsoft.com/office/officeart/2005/8/layout/radial1"/>
    <dgm:cxn modelId="{F38E9F5C-885B-41A4-A1D6-E3847AD0C853}" type="presOf" srcId="{2602CBAB-4143-4A26-820F-8AFAB2AB8274}" destId="{4157DE45-A7D3-4FF6-98EE-7FE079CE83D5}" srcOrd="0" destOrd="0" presId="urn:microsoft.com/office/officeart/2005/8/layout/radial1"/>
    <dgm:cxn modelId="{B2A5D4F2-EF67-4722-A8BB-432AACEE1A5A}" type="presOf" srcId="{61C2DABB-EF8A-4295-9AE1-1451BAE483D8}" destId="{C6E8FDEC-7A01-4730-8C8C-6CF95A263F8E}" srcOrd="0" destOrd="0" presId="urn:microsoft.com/office/officeart/2005/8/layout/radial1"/>
    <dgm:cxn modelId="{9B871BB4-892B-4571-BE58-59B52E117F67}" type="presOf" srcId="{070B7D44-657A-4E2C-B5BD-FC819AED183C}" destId="{B82F629F-E77D-4395-AEF0-7A32495F2003}" srcOrd="0" destOrd="0" presId="urn:microsoft.com/office/officeart/2005/8/layout/radial1"/>
    <dgm:cxn modelId="{494EA255-03FD-4794-95C3-241F469C52DD}" type="presOf" srcId="{42FFCDE6-4930-4C16-8252-6ACF1A6FF1B9}" destId="{DBD873A1-A5D5-4B67-B15C-ED6CC8B9531F}" srcOrd="1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978761FD-23B4-45EF-9BF1-DF136B655D65}" type="presOf" srcId="{B32CD2D7-F778-4A30-B11D-723664B330B1}" destId="{31C36788-1F89-4B41-8249-3C95919D6A3E}" srcOrd="1" destOrd="0" presId="urn:microsoft.com/office/officeart/2005/8/layout/radial1"/>
    <dgm:cxn modelId="{868894C1-BA41-4DDF-8A2C-91ACAFFC57DD}" type="presOf" srcId="{D697D4F0-0978-4DBC-9007-E7B4D9B5E706}" destId="{05574685-8F63-4471-B994-0AB774AD6762}" srcOrd="0" destOrd="0" presId="urn:microsoft.com/office/officeart/2005/8/layout/radial1"/>
    <dgm:cxn modelId="{7DE89C54-9885-4257-87DD-9D966A24B351}" type="presOf" srcId="{B32CD2D7-F778-4A30-B11D-723664B330B1}" destId="{B00E0B6E-6AF0-4996-8F1C-4398FF42819F}" srcOrd="0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2C5F4307-A388-423E-8CAE-9D2E7F79BD94}" type="presOf" srcId="{01A32E67-6159-4614-9FD7-229A5F3B5316}" destId="{7BCE26FC-1666-4CE4-88FC-537573A1E730}" srcOrd="1" destOrd="0" presId="urn:microsoft.com/office/officeart/2005/8/layout/radial1"/>
    <dgm:cxn modelId="{2F62226E-123F-4998-A099-E9D3548C75CF}" type="presOf" srcId="{BEA8B1B4-A494-4B24-9102-88712BCB014D}" destId="{CAB00BB9-C685-4FF2-A169-9A5DF5D09ED8}" srcOrd="1" destOrd="0" presId="urn:microsoft.com/office/officeart/2005/8/layout/radial1"/>
    <dgm:cxn modelId="{AA897C89-9ECD-489B-AA25-A89545BF7F8D}" type="presOf" srcId="{A5C3BA14-888C-4D65-929B-FF7460035EE1}" destId="{3C3CC567-3B5E-4AF0-BA76-94E6878EA352}" srcOrd="0" destOrd="0" presId="urn:microsoft.com/office/officeart/2005/8/layout/radial1"/>
    <dgm:cxn modelId="{676D9197-797B-4A16-A4A9-4752406F902D}" type="presOf" srcId="{D697D4F0-0978-4DBC-9007-E7B4D9B5E706}" destId="{EFE3C683-77EE-4D08-BB24-088B5934F010}" srcOrd="1" destOrd="0" presId="urn:microsoft.com/office/officeart/2005/8/layout/radial1"/>
    <dgm:cxn modelId="{F5CF9263-8E51-4DC3-8FA8-955F045FC991}" type="presOf" srcId="{5C33D2B5-A5A3-45FD-8604-95344E0E6B34}" destId="{070E1C62-BB0F-45EA-AA2D-B17FCB4AFA8D}" srcOrd="0" destOrd="0" presId="urn:microsoft.com/office/officeart/2005/8/layout/radial1"/>
    <dgm:cxn modelId="{7AECB404-D9AC-491F-A038-C3105A02A897}" type="presOf" srcId="{409161BF-98DB-4C0A-A497-5CBB3DC0225E}" destId="{0402E9ED-8D08-4BBC-85FD-071953D72D2C}" srcOrd="0" destOrd="0" presId="urn:microsoft.com/office/officeart/2005/8/layout/radial1"/>
    <dgm:cxn modelId="{D90D5210-70A4-4998-9B18-AF0B17DD5F01}" type="presOf" srcId="{BEA8B1B4-A494-4B24-9102-88712BCB014D}" destId="{56727C03-C136-4840-99F3-5C9BB9011E2C}" srcOrd="0" destOrd="0" presId="urn:microsoft.com/office/officeart/2005/8/layout/radial1"/>
    <dgm:cxn modelId="{9E8B220C-B2A6-40E8-8808-5DF54E5B8C56}" type="presOf" srcId="{A5C3BA14-888C-4D65-929B-FF7460035EE1}" destId="{F4992E52-3DB8-4885-859A-28B7120CF644}" srcOrd="1" destOrd="0" presId="urn:microsoft.com/office/officeart/2005/8/layout/radial1"/>
    <dgm:cxn modelId="{5625C4A3-9C21-4B2B-AED8-88DFCFAD7342}" type="presOf" srcId="{20D100E2-6525-4CFB-B9D0-D966C4EC6A6D}" destId="{DE3025B5-85EA-45AE-B13F-835031474011}" srcOrd="0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18880715-486B-46D2-B62C-4710E5BF5389}" type="presOf" srcId="{338958C9-2F90-40FF-B917-208F806AC4D0}" destId="{A061342F-02A9-4AF3-A67E-3BA53DB03A49}" srcOrd="0" destOrd="0" presId="urn:microsoft.com/office/officeart/2005/8/layout/radial1"/>
    <dgm:cxn modelId="{DB8084BB-B4D2-4D2E-A5C8-DB9896403DEF}" type="presOf" srcId="{42FFCDE6-4930-4C16-8252-6ACF1A6FF1B9}" destId="{18229C3D-D183-4616-9AA3-F10E63F57528}" srcOrd="0" destOrd="0" presId="urn:microsoft.com/office/officeart/2005/8/layout/radial1"/>
    <dgm:cxn modelId="{FE25BF56-A4D0-42D0-838F-7606D830C187}" type="presOf" srcId="{01A32E67-6159-4614-9FD7-229A5F3B5316}" destId="{D60E2CC6-EEED-4B75-8826-7FF837492369}" srcOrd="0" destOrd="0" presId="urn:microsoft.com/office/officeart/2005/8/layout/radial1"/>
    <dgm:cxn modelId="{03CA3C5C-0A07-46D8-B59A-2476CE5502AA}" type="presParOf" srcId="{0402E9ED-8D08-4BBC-85FD-071953D72D2C}" destId="{C91C952D-2A3F-4D1A-8873-5D4A90906110}" srcOrd="0" destOrd="0" presId="urn:microsoft.com/office/officeart/2005/8/layout/radial1"/>
    <dgm:cxn modelId="{B67FE9A2-9321-4F0E-A4CC-C421FCE54FC8}" type="presParOf" srcId="{0402E9ED-8D08-4BBC-85FD-071953D72D2C}" destId="{05574685-8F63-4471-B994-0AB774AD6762}" srcOrd="1" destOrd="0" presId="urn:microsoft.com/office/officeart/2005/8/layout/radial1"/>
    <dgm:cxn modelId="{D51BEF51-DF5B-4482-8419-02BDAAC5E685}" type="presParOf" srcId="{05574685-8F63-4471-B994-0AB774AD6762}" destId="{EFE3C683-77EE-4D08-BB24-088B5934F010}" srcOrd="0" destOrd="0" presId="urn:microsoft.com/office/officeart/2005/8/layout/radial1"/>
    <dgm:cxn modelId="{E14C5680-C7F8-4CA5-B485-8F2A165D6A2A}" type="presParOf" srcId="{0402E9ED-8D08-4BBC-85FD-071953D72D2C}" destId="{B82F629F-E77D-4395-AEF0-7A32495F2003}" srcOrd="2" destOrd="0" presId="urn:microsoft.com/office/officeart/2005/8/layout/radial1"/>
    <dgm:cxn modelId="{6F87B05D-E2D3-437E-9B41-F98723701907}" type="presParOf" srcId="{0402E9ED-8D08-4BBC-85FD-071953D72D2C}" destId="{D60E2CC6-EEED-4B75-8826-7FF837492369}" srcOrd="3" destOrd="0" presId="urn:microsoft.com/office/officeart/2005/8/layout/radial1"/>
    <dgm:cxn modelId="{B1F1F3B2-B75E-4D26-8AE3-ECF2D6032919}" type="presParOf" srcId="{D60E2CC6-EEED-4B75-8826-7FF837492369}" destId="{7BCE26FC-1666-4CE4-88FC-537573A1E730}" srcOrd="0" destOrd="0" presId="urn:microsoft.com/office/officeart/2005/8/layout/radial1"/>
    <dgm:cxn modelId="{2766A45A-0D25-4854-A725-27A681541790}" type="presParOf" srcId="{0402E9ED-8D08-4BBC-85FD-071953D72D2C}" destId="{A061342F-02A9-4AF3-A67E-3BA53DB03A49}" srcOrd="4" destOrd="0" presId="urn:microsoft.com/office/officeart/2005/8/layout/radial1"/>
    <dgm:cxn modelId="{09F173F0-1B15-4147-B547-2C53C7D9306D}" type="presParOf" srcId="{0402E9ED-8D08-4BBC-85FD-071953D72D2C}" destId="{3C3CC567-3B5E-4AF0-BA76-94E6878EA352}" srcOrd="5" destOrd="0" presId="urn:microsoft.com/office/officeart/2005/8/layout/radial1"/>
    <dgm:cxn modelId="{D909F69E-2C7B-455C-BD0C-4C3B3446A4C7}" type="presParOf" srcId="{3C3CC567-3B5E-4AF0-BA76-94E6878EA352}" destId="{F4992E52-3DB8-4885-859A-28B7120CF644}" srcOrd="0" destOrd="0" presId="urn:microsoft.com/office/officeart/2005/8/layout/radial1"/>
    <dgm:cxn modelId="{F4617062-82D0-4DA8-96EF-EE5F2A961B57}" type="presParOf" srcId="{0402E9ED-8D08-4BBC-85FD-071953D72D2C}" destId="{070E1C62-BB0F-45EA-AA2D-B17FCB4AFA8D}" srcOrd="6" destOrd="0" presId="urn:microsoft.com/office/officeart/2005/8/layout/radial1"/>
    <dgm:cxn modelId="{6284CAEB-8D52-4682-9A69-F8FEB11067C7}" type="presParOf" srcId="{0402E9ED-8D08-4BBC-85FD-071953D72D2C}" destId="{18229C3D-D183-4616-9AA3-F10E63F57528}" srcOrd="7" destOrd="0" presId="urn:microsoft.com/office/officeart/2005/8/layout/radial1"/>
    <dgm:cxn modelId="{D2A5CEEC-8488-4E58-AFD1-D77F327947C4}" type="presParOf" srcId="{18229C3D-D183-4616-9AA3-F10E63F57528}" destId="{DBD873A1-A5D5-4B67-B15C-ED6CC8B9531F}" srcOrd="0" destOrd="0" presId="urn:microsoft.com/office/officeart/2005/8/layout/radial1"/>
    <dgm:cxn modelId="{9168B27E-E29B-4620-B011-BF316D14D164}" type="presParOf" srcId="{0402E9ED-8D08-4BBC-85FD-071953D72D2C}" destId="{DE3025B5-85EA-45AE-B13F-835031474011}" srcOrd="8" destOrd="0" presId="urn:microsoft.com/office/officeart/2005/8/layout/radial1"/>
    <dgm:cxn modelId="{D9522DFA-5A39-4500-953C-765F47016BDF}" type="presParOf" srcId="{0402E9ED-8D08-4BBC-85FD-071953D72D2C}" destId="{56727C03-C136-4840-99F3-5C9BB9011E2C}" srcOrd="9" destOrd="0" presId="urn:microsoft.com/office/officeart/2005/8/layout/radial1"/>
    <dgm:cxn modelId="{CAD19418-01B3-4E50-B6B2-8DB2B258543D}" type="presParOf" srcId="{56727C03-C136-4840-99F3-5C9BB9011E2C}" destId="{CAB00BB9-C685-4FF2-A169-9A5DF5D09ED8}" srcOrd="0" destOrd="0" presId="urn:microsoft.com/office/officeart/2005/8/layout/radial1"/>
    <dgm:cxn modelId="{82A0B4BE-3942-4FA6-9E85-00896D0F486E}" type="presParOf" srcId="{0402E9ED-8D08-4BBC-85FD-071953D72D2C}" destId="{4157DE45-A7D3-4FF6-98EE-7FE079CE83D5}" srcOrd="10" destOrd="0" presId="urn:microsoft.com/office/officeart/2005/8/layout/radial1"/>
    <dgm:cxn modelId="{6FB69C39-E5F0-4405-B55F-56833554D7FD}" type="presParOf" srcId="{0402E9ED-8D08-4BBC-85FD-071953D72D2C}" destId="{B00E0B6E-6AF0-4996-8F1C-4398FF42819F}" srcOrd="11" destOrd="0" presId="urn:microsoft.com/office/officeart/2005/8/layout/radial1"/>
    <dgm:cxn modelId="{892E96CE-C719-4FDD-A5F3-C2DC6617F34D}" type="presParOf" srcId="{B00E0B6E-6AF0-4996-8F1C-4398FF42819F}" destId="{31C36788-1F89-4B41-8249-3C95919D6A3E}" srcOrd="0" destOrd="0" presId="urn:microsoft.com/office/officeart/2005/8/layout/radial1"/>
    <dgm:cxn modelId="{CCDD4154-37D3-46DB-9764-C0623CBA88B9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09161BF-98DB-4C0A-A497-5CBB3DC0225E}" type="doc">
      <dgm:prSet loTypeId="urn:microsoft.com/office/officeart/2005/8/layout/radial1" loCatId="relationship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5BA5F228-D019-49E0-90CA-8CCFEF6468C0}">
      <dgm:prSet phldrT="[Text]" phldr="1"/>
      <dgm:spPr/>
      <dgm:t>
        <a:bodyPr/>
        <a:lstStyle/>
        <a:p>
          <a:endParaRPr lang="cs-CZ" dirty="0"/>
        </a:p>
      </dgm:t>
    </dgm:pt>
    <dgm:pt modelId="{A9A2CAEF-BAED-42E6-9053-65F8C88B5FAA}" type="parTrans" cxnId="{FBF1B4A6-B2C5-4695-9270-4092477001AC}">
      <dgm:prSet/>
      <dgm:spPr/>
      <dgm:t>
        <a:bodyPr/>
        <a:lstStyle/>
        <a:p>
          <a:endParaRPr lang="cs-CZ"/>
        </a:p>
      </dgm:t>
    </dgm:pt>
    <dgm:pt modelId="{20FCB2C8-246F-479E-BC35-D2D9C43151CD}" type="sibTrans" cxnId="{FBF1B4A6-B2C5-4695-9270-4092477001AC}">
      <dgm:prSet/>
      <dgm:spPr/>
      <dgm:t>
        <a:bodyPr/>
        <a:lstStyle/>
        <a:p>
          <a:endParaRPr lang="cs-CZ"/>
        </a:p>
      </dgm:t>
    </dgm:pt>
    <dgm:pt modelId="{070B7D44-657A-4E2C-B5BD-FC819AED183C}">
      <dgm:prSet phldrT="[Text]" phldr="1"/>
      <dgm:spPr/>
      <dgm:t>
        <a:bodyPr/>
        <a:lstStyle/>
        <a:p>
          <a:endParaRPr lang="cs-CZ" dirty="0"/>
        </a:p>
      </dgm:t>
    </dgm:pt>
    <dgm:pt modelId="{FFA52D7D-EAA8-47F2-9253-5868B49DD937}" type="sibTrans" cxnId="{1B4CDAFD-72FE-485D-97EC-2C0DE4759597}">
      <dgm:prSet/>
      <dgm:spPr/>
      <dgm:t>
        <a:bodyPr/>
        <a:lstStyle/>
        <a:p>
          <a:endParaRPr lang="cs-CZ"/>
        </a:p>
      </dgm:t>
    </dgm:pt>
    <dgm:pt modelId="{D697D4F0-0978-4DBC-9007-E7B4D9B5E706}" type="parTrans" cxnId="{1B4CDAFD-72FE-485D-97EC-2C0DE4759597}">
      <dgm:prSet/>
      <dgm:spPr/>
      <dgm:t>
        <a:bodyPr/>
        <a:lstStyle/>
        <a:p>
          <a:endParaRPr lang="cs-CZ"/>
        </a:p>
      </dgm:t>
    </dgm:pt>
    <dgm:pt modelId="{61C2DABB-EF8A-4295-9AE1-1451BAE483D8}">
      <dgm:prSet phldrT="[Text]"/>
      <dgm:spPr/>
      <dgm:t>
        <a:bodyPr/>
        <a:lstStyle/>
        <a:p>
          <a:endParaRPr lang="cs-CZ" dirty="0"/>
        </a:p>
      </dgm:t>
    </dgm:pt>
    <dgm:pt modelId="{B32CD2D7-F778-4A30-B11D-723664B330B1}" type="parTrans" cxnId="{D6D77B69-8361-4FE1-8C52-7E6CBD20EE87}">
      <dgm:prSet/>
      <dgm:spPr/>
      <dgm:t>
        <a:bodyPr/>
        <a:lstStyle/>
        <a:p>
          <a:endParaRPr lang="cs-CZ"/>
        </a:p>
      </dgm:t>
    </dgm:pt>
    <dgm:pt modelId="{19CA4FC9-4AD7-4F55-8D93-F52E4233409A}" type="sibTrans" cxnId="{D6D77B69-8361-4FE1-8C52-7E6CBD20EE87}">
      <dgm:prSet/>
      <dgm:spPr/>
      <dgm:t>
        <a:bodyPr/>
        <a:lstStyle/>
        <a:p>
          <a:endParaRPr lang="cs-CZ"/>
        </a:p>
      </dgm:t>
    </dgm:pt>
    <dgm:pt modelId="{5C33D2B5-A5A3-45FD-8604-95344E0E6B34}">
      <dgm:prSet phldrT="[Text]"/>
      <dgm:spPr/>
      <dgm:t>
        <a:bodyPr/>
        <a:lstStyle/>
        <a:p>
          <a:endParaRPr lang="cs-CZ" dirty="0"/>
        </a:p>
      </dgm:t>
    </dgm:pt>
    <dgm:pt modelId="{A5C3BA14-888C-4D65-929B-FF7460035EE1}" type="parTrans" cxnId="{22C6A7D7-9757-4E22-8AE7-C077321010B8}">
      <dgm:prSet/>
      <dgm:spPr/>
      <dgm:t>
        <a:bodyPr/>
        <a:lstStyle/>
        <a:p>
          <a:endParaRPr lang="cs-CZ"/>
        </a:p>
      </dgm:t>
    </dgm:pt>
    <dgm:pt modelId="{0BF68FF8-CA79-4749-AB29-389866E08C73}" type="sibTrans" cxnId="{22C6A7D7-9757-4E22-8AE7-C077321010B8}">
      <dgm:prSet/>
      <dgm:spPr/>
      <dgm:t>
        <a:bodyPr/>
        <a:lstStyle/>
        <a:p>
          <a:endParaRPr lang="cs-CZ"/>
        </a:p>
      </dgm:t>
    </dgm:pt>
    <dgm:pt modelId="{20D100E2-6525-4CFB-B9D0-D966C4EC6A6D}">
      <dgm:prSet phldrT="[Text]"/>
      <dgm:spPr/>
      <dgm:t>
        <a:bodyPr/>
        <a:lstStyle/>
        <a:p>
          <a:endParaRPr lang="cs-CZ" dirty="0"/>
        </a:p>
      </dgm:t>
    </dgm:pt>
    <dgm:pt modelId="{42FFCDE6-4930-4C16-8252-6ACF1A6FF1B9}" type="parTrans" cxnId="{5A5D9882-E9E1-4677-94C1-F50582043E0A}">
      <dgm:prSet/>
      <dgm:spPr/>
      <dgm:t>
        <a:bodyPr/>
        <a:lstStyle/>
        <a:p>
          <a:endParaRPr lang="cs-CZ"/>
        </a:p>
      </dgm:t>
    </dgm:pt>
    <dgm:pt modelId="{912F4676-A1F4-4BB6-8E01-87F592CDE410}" type="sibTrans" cxnId="{5A5D9882-E9E1-4677-94C1-F50582043E0A}">
      <dgm:prSet/>
      <dgm:spPr/>
      <dgm:t>
        <a:bodyPr/>
        <a:lstStyle/>
        <a:p>
          <a:endParaRPr lang="cs-CZ"/>
        </a:p>
      </dgm:t>
    </dgm:pt>
    <dgm:pt modelId="{2602CBAB-4143-4A26-820F-8AFAB2AB8274}">
      <dgm:prSet phldrT="[Text]"/>
      <dgm:spPr/>
      <dgm:t>
        <a:bodyPr/>
        <a:lstStyle/>
        <a:p>
          <a:endParaRPr lang="cs-CZ" dirty="0"/>
        </a:p>
      </dgm:t>
    </dgm:pt>
    <dgm:pt modelId="{BEA8B1B4-A494-4B24-9102-88712BCB014D}" type="parTrans" cxnId="{DC62FC85-7D0F-4BAB-89FD-DCCD63B1582A}">
      <dgm:prSet/>
      <dgm:spPr/>
      <dgm:t>
        <a:bodyPr/>
        <a:lstStyle/>
        <a:p>
          <a:endParaRPr lang="cs-CZ"/>
        </a:p>
      </dgm:t>
    </dgm:pt>
    <dgm:pt modelId="{BC010DDF-12E4-4C47-B5F8-5F11CD62C90F}" type="sibTrans" cxnId="{DC62FC85-7D0F-4BAB-89FD-DCCD63B1582A}">
      <dgm:prSet/>
      <dgm:spPr/>
      <dgm:t>
        <a:bodyPr/>
        <a:lstStyle/>
        <a:p>
          <a:endParaRPr lang="cs-CZ"/>
        </a:p>
      </dgm:t>
    </dgm:pt>
    <dgm:pt modelId="{338958C9-2F90-40FF-B917-208F806AC4D0}">
      <dgm:prSet phldrT="[Text]"/>
      <dgm:spPr/>
      <dgm:t>
        <a:bodyPr/>
        <a:lstStyle/>
        <a:p>
          <a:endParaRPr lang="cs-CZ" dirty="0"/>
        </a:p>
      </dgm:t>
    </dgm:pt>
    <dgm:pt modelId="{01A32E67-6159-4614-9FD7-229A5F3B5316}" type="parTrans" cxnId="{7D44DF9C-DBEA-462B-9271-1E6FE852A2D0}">
      <dgm:prSet/>
      <dgm:spPr/>
      <dgm:t>
        <a:bodyPr/>
        <a:lstStyle/>
        <a:p>
          <a:endParaRPr lang="cs-CZ"/>
        </a:p>
      </dgm:t>
    </dgm:pt>
    <dgm:pt modelId="{9896A0EA-66C2-4CBF-87C0-FE17577844ED}" type="sibTrans" cxnId="{7D44DF9C-DBEA-462B-9271-1E6FE852A2D0}">
      <dgm:prSet/>
      <dgm:spPr/>
      <dgm:t>
        <a:bodyPr/>
        <a:lstStyle/>
        <a:p>
          <a:endParaRPr lang="cs-CZ"/>
        </a:p>
      </dgm:t>
    </dgm:pt>
    <dgm:pt modelId="{0402E9ED-8D08-4BBC-85FD-071953D72D2C}" type="pres">
      <dgm:prSet presAssocID="{409161BF-98DB-4C0A-A497-5CBB3DC0225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C952D-2A3F-4D1A-8873-5D4A90906110}" type="pres">
      <dgm:prSet presAssocID="{5BA5F228-D019-49E0-90CA-8CCFEF6468C0}" presName="centerShape" presStyleLbl="node0" presStyleIdx="0" presStyleCnt="1"/>
      <dgm:spPr/>
      <dgm:t>
        <a:bodyPr/>
        <a:lstStyle/>
        <a:p>
          <a:endParaRPr lang="cs-CZ"/>
        </a:p>
      </dgm:t>
    </dgm:pt>
    <dgm:pt modelId="{05574685-8F63-4471-B994-0AB774AD6762}" type="pres">
      <dgm:prSet presAssocID="{D697D4F0-0978-4DBC-9007-E7B4D9B5E706}" presName="Name9" presStyleLbl="parChTrans1D2" presStyleIdx="0" presStyleCnt="6"/>
      <dgm:spPr/>
      <dgm:t>
        <a:bodyPr/>
        <a:lstStyle/>
        <a:p>
          <a:endParaRPr lang="cs-CZ"/>
        </a:p>
      </dgm:t>
    </dgm:pt>
    <dgm:pt modelId="{EFE3C683-77EE-4D08-BB24-088B5934F010}" type="pres">
      <dgm:prSet presAssocID="{D697D4F0-0978-4DBC-9007-E7B4D9B5E706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82F629F-E77D-4395-AEF0-7A32495F2003}" type="pres">
      <dgm:prSet presAssocID="{070B7D44-657A-4E2C-B5BD-FC819AED183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E2CC6-EEED-4B75-8826-7FF837492369}" type="pres">
      <dgm:prSet presAssocID="{01A32E67-6159-4614-9FD7-229A5F3B5316}" presName="Name9" presStyleLbl="parChTrans1D2" presStyleIdx="1" presStyleCnt="6"/>
      <dgm:spPr/>
      <dgm:t>
        <a:bodyPr/>
        <a:lstStyle/>
        <a:p>
          <a:endParaRPr lang="cs-CZ"/>
        </a:p>
      </dgm:t>
    </dgm:pt>
    <dgm:pt modelId="{7BCE26FC-1666-4CE4-88FC-537573A1E730}" type="pres">
      <dgm:prSet presAssocID="{01A32E67-6159-4614-9FD7-229A5F3B5316}" presName="connTx" presStyleLbl="parChTrans1D2" presStyleIdx="1" presStyleCnt="6"/>
      <dgm:spPr/>
      <dgm:t>
        <a:bodyPr/>
        <a:lstStyle/>
        <a:p>
          <a:endParaRPr lang="cs-CZ"/>
        </a:p>
      </dgm:t>
    </dgm:pt>
    <dgm:pt modelId="{A061342F-02A9-4AF3-A67E-3BA53DB03A49}" type="pres">
      <dgm:prSet presAssocID="{338958C9-2F90-40FF-B917-208F806AC4D0}" presName="node" presStyleLbl="node1" presStyleIdx="1" presStyleCnt="6" custRadScaleRad="98709" custRadScaleInc="-14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CC567-3B5E-4AF0-BA76-94E6878EA352}" type="pres">
      <dgm:prSet presAssocID="{A5C3BA14-888C-4D65-929B-FF7460035EE1}" presName="Name9" presStyleLbl="parChTrans1D2" presStyleIdx="2" presStyleCnt="6"/>
      <dgm:spPr/>
      <dgm:t>
        <a:bodyPr/>
        <a:lstStyle/>
        <a:p>
          <a:endParaRPr lang="cs-CZ"/>
        </a:p>
      </dgm:t>
    </dgm:pt>
    <dgm:pt modelId="{F4992E52-3DB8-4885-859A-28B7120CF644}" type="pres">
      <dgm:prSet presAssocID="{A5C3BA14-888C-4D65-929B-FF7460035EE1}" presName="connTx" presStyleLbl="parChTrans1D2" presStyleIdx="2" presStyleCnt="6"/>
      <dgm:spPr/>
      <dgm:t>
        <a:bodyPr/>
        <a:lstStyle/>
        <a:p>
          <a:endParaRPr lang="cs-CZ"/>
        </a:p>
      </dgm:t>
    </dgm:pt>
    <dgm:pt modelId="{070E1C62-BB0F-45EA-AA2D-B17FCB4AFA8D}" type="pres">
      <dgm:prSet presAssocID="{5C33D2B5-A5A3-45FD-8604-95344E0E6B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9C3D-D183-4616-9AA3-F10E63F57528}" type="pres">
      <dgm:prSet presAssocID="{42FFCDE6-4930-4C16-8252-6ACF1A6FF1B9}" presName="Name9" presStyleLbl="parChTrans1D2" presStyleIdx="3" presStyleCnt="6"/>
      <dgm:spPr/>
      <dgm:t>
        <a:bodyPr/>
        <a:lstStyle/>
        <a:p>
          <a:endParaRPr lang="cs-CZ"/>
        </a:p>
      </dgm:t>
    </dgm:pt>
    <dgm:pt modelId="{DBD873A1-A5D5-4B67-B15C-ED6CC8B9531F}" type="pres">
      <dgm:prSet presAssocID="{42FFCDE6-4930-4C16-8252-6ACF1A6FF1B9}" presName="connTx" presStyleLbl="parChTrans1D2" presStyleIdx="3" presStyleCnt="6"/>
      <dgm:spPr/>
      <dgm:t>
        <a:bodyPr/>
        <a:lstStyle/>
        <a:p>
          <a:endParaRPr lang="cs-CZ"/>
        </a:p>
      </dgm:t>
    </dgm:pt>
    <dgm:pt modelId="{DE3025B5-85EA-45AE-B13F-835031474011}" type="pres">
      <dgm:prSet presAssocID="{20D100E2-6525-4CFB-B9D0-D966C4EC6A6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27C03-C136-4840-99F3-5C9BB9011E2C}" type="pres">
      <dgm:prSet presAssocID="{BEA8B1B4-A494-4B24-9102-88712BCB014D}" presName="Name9" presStyleLbl="parChTrans1D2" presStyleIdx="4" presStyleCnt="6"/>
      <dgm:spPr/>
      <dgm:t>
        <a:bodyPr/>
        <a:lstStyle/>
        <a:p>
          <a:endParaRPr lang="cs-CZ"/>
        </a:p>
      </dgm:t>
    </dgm:pt>
    <dgm:pt modelId="{CAB00BB9-C685-4FF2-A169-9A5DF5D09ED8}" type="pres">
      <dgm:prSet presAssocID="{BEA8B1B4-A494-4B24-9102-88712BCB014D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157DE45-A7D3-4FF6-98EE-7FE079CE83D5}" type="pres">
      <dgm:prSet presAssocID="{2602CBAB-4143-4A26-820F-8AFAB2AB827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E0B6E-6AF0-4996-8F1C-4398FF42819F}" type="pres">
      <dgm:prSet presAssocID="{B32CD2D7-F778-4A30-B11D-723664B330B1}" presName="Name9" presStyleLbl="parChTrans1D2" presStyleIdx="5" presStyleCnt="6"/>
      <dgm:spPr/>
      <dgm:t>
        <a:bodyPr/>
        <a:lstStyle/>
        <a:p>
          <a:endParaRPr lang="cs-CZ"/>
        </a:p>
      </dgm:t>
    </dgm:pt>
    <dgm:pt modelId="{31C36788-1F89-4B41-8249-3C95919D6A3E}" type="pres">
      <dgm:prSet presAssocID="{B32CD2D7-F778-4A30-B11D-723664B330B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C6E8FDEC-7A01-4730-8C8C-6CF95A263F8E}" type="pres">
      <dgm:prSet presAssocID="{61C2DABB-EF8A-4295-9AE1-1451BAE483D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D2CCDF-F31A-4F3F-8976-662837476325}" type="presOf" srcId="{338958C9-2F90-40FF-B917-208F806AC4D0}" destId="{A061342F-02A9-4AF3-A67E-3BA53DB03A49}" srcOrd="0" destOrd="0" presId="urn:microsoft.com/office/officeart/2005/8/layout/radial1"/>
    <dgm:cxn modelId="{A10E0BA0-53DF-4134-88DC-BAFDE5523C2E}" type="presOf" srcId="{01A32E67-6159-4614-9FD7-229A5F3B5316}" destId="{D60E2CC6-EEED-4B75-8826-7FF837492369}" srcOrd="0" destOrd="0" presId="urn:microsoft.com/office/officeart/2005/8/layout/radial1"/>
    <dgm:cxn modelId="{2DB2C6CD-6224-4FA0-BDDE-5BDBCF7177A7}" type="presOf" srcId="{409161BF-98DB-4C0A-A497-5CBB3DC0225E}" destId="{0402E9ED-8D08-4BBC-85FD-071953D72D2C}" srcOrd="0" destOrd="0" presId="urn:microsoft.com/office/officeart/2005/8/layout/radial1"/>
    <dgm:cxn modelId="{833332C0-D008-4C2D-BE65-AC3647669140}" type="presOf" srcId="{42FFCDE6-4930-4C16-8252-6ACF1A6FF1B9}" destId="{DBD873A1-A5D5-4B67-B15C-ED6CC8B9531F}" srcOrd="1" destOrd="0" presId="urn:microsoft.com/office/officeart/2005/8/layout/radial1"/>
    <dgm:cxn modelId="{759B0476-734F-4A69-BD9A-AD94F7FE49C5}" type="presOf" srcId="{5C33D2B5-A5A3-45FD-8604-95344E0E6B34}" destId="{070E1C62-BB0F-45EA-AA2D-B17FCB4AFA8D}" srcOrd="0" destOrd="0" presId="urn:microsoft.com/office/officeart/2005/8/layout/radial1"/>
    <dgm:cxn modelId="{7D44DF9C-DBEA-462B-9271-1E6FE852A2D0}" srcId="{5BA5F228-D019-49E0-90CA-8CCFEF6468C0}" destId="{338958C9-2F90-40FF-B917-208F806AC4D0}" srcOrd="1" destOrd="0" parTransId="{01A32E67-6159-4614-9FD7-229A5F3B5316}" sibTransId="{9896A0EA-66C2-4CBF-87C0-FE17577844ED}"/>
    <dgm:cxn modelId="{2699C375-4BDC-44B1-B3A6-7DA12CB7F77E}" type="presOf" srcId="{070B7D44-657A-4E2C-B5BD-FC819AED183C}" destId="{B82F629F-E77D-4395-AEF0-7A32495F2003}" srcOrd="0" destOrd="0" presId="urn:microsoft.com/office/officeart/2005/8/layout/radial1"/>
    <dgm:cxn modelId="{22C6A7D7-9757-4E22-8AE7-C077321010B8}" srcId="{5BA5F228-D019-49E0-90CA-8CCFEF6468C0}" destId="{5C33D2B5-A5A3-45FD-8604-95344E0E6B34}" srcOrd="2" destOrd="0" parTransId="{A5C3BA14-888C-4D65-929B-FF7460035EE1}" sibTransId="{0BF68FF8-CA79-4749-AB29-389866E08C73}"/>
    <dgm:cxn modelId="{5A5D9882-E9E1-4677-94C1-F50582043E0A}" srcId="{5BA5F228-D019-49E0-90CA-8CCFEF6468C0}" destId="{20D100E2-6525-4CFB-B9D0-D966C4EC6A6D}" srcOrd="3" destOrd="0" parTransId="{42FFCDE6-4930-4C16-8252-6ACF1A6FF1B9}" sibTransId="{912F4676-A1F4-4BB6-8E01-87F592CDE410}"/>
    <dgm:cxn modelId="{DC62FC85-7D0F-4BAB-89FD-DCCD63B1582A}" srcId="{5BA5F228-D019-49E0-90CA-8CCFEF6468C0}" destId="{2602CBAB-4143-4A26-820F-8AFAB2AB8274}" srcOrd="4" destOrd="0" parTransId="{BEA8B1B4-A494-4B24-9102-88712BCB014D}" sibTransId="{BC010DDF-12E4-4C47-B5F8-5F11CD62C90F}"/>
    <dgm:cxn modelId="{93A535E6-2A85-4E62-B136-1A1D75D67840}" type="presOf" srcId="{2602CBAB-4143-4A26-820F-8AFAB2AB8274}" destId="{4157DE45-A7D3-4FF6-98EE-7FE079CE83D5}" srcOrd="0" destOrd="0" presId="urn:microsoft.com/office/officeart/2005/8/layout/radial1"/>
    <dgm:cxn modelId="{1A1861AE-019E-4932-B1A2-7857167D52FB}" type="presOf" srcId="{D697D4F0-0978-4DBC-9007-E7B4D9B5E706}" destId="{EFE3C683-77EE-4D08-BB24-088B5934F010}" srcOrd="1" destOrd="0" presId="urn:microsoft.com/office/officeart/2005/8/layout/radial1"/>
    <dgm:cxn modelId="{FBF1B4A6-B2C5-4695-9270-4092477001AC}" srcId="{409161BF-98DB-4C0A-A497-5CBB3DC0225E}" destId="{5BA5F228-D019-49E0-90CA-8CCFEF6468C0}" srcOrd="0" destOrd="0" parTransId="{A9A2CAEF-BAED-42E6-9053-65F8C88B5FAA}" sibTransId="{20FCB2C8-246F-479E-BC35-D2D9C43151CD}"/>
    <dgm:cxn modelId="{922F7216-F32A-4AB0-B30A-08196E9708B9}" type="presOf" srcId="{42FFCDE6-4930-4C16-8252-6ACF1A6FF1B9}" destId="{18229C3D-D183-4616-9AA3-F10E63F57528}" srcOrd="0" destOrd="0" presId="urn:microsoft.com/office/officeart/2005/8/layout/radial1"/>
    <dgm:cxn modelId="{0711B3C5-1542-4FB4-834B-5B83A1134009}" type="presOf" srcId="{20D100E2-6525-4CFB-B9D0-D966C4EC6A6D}" destId="{DE3025B5-85EA-45AE-B13F-835031474011}" srcOrd="0" destOrd="0" presId="urn:microsoft.com/office/officeart/2005/8/layout/radial1"/>
    <dgm:cxn modelId="{13C14B6E-9D0E-46D8-9881-91A6192DED85}" type="presOf" srcId="{A5C3BA14-888C-4D65-929B-FF7460035EE1}" destId="{3C3CC567-3B5E-4AF0-BA76-94E6878EA352}" srcOrd="0" destOrd="0" presId="urn:microsoft.com/office/officeart/2005/8/layout/radial1"/>
    <dgm:cxn modelId="{A4FE485F-3245-4ACD-B4B4-C90A86128E95}" type="presOf" srcId="{01A32E67-6159-4614-9FD7-229A5F3B5316}" destId="{7BCE26FC-1666-4CE4-88FC-537573A1E730}" srcOrd="1" destOrd="0" presId="urn:microsoft.com/office/officeart/2005/8/layout/radial1"/>
    <dgm:cxn modelId="{66EF0F99-7843-4009-A27E-CB8B43FF78B5}" type="presOf" srcId="{BEA8B1B4-A494-4B24-9102-88712BCB014D}" destId="{CAB00BB9-C685-4FF2-A169-9A5DF5D09ED8}" srcOrd="1" destOrd="0" presId="urn:microsoft.com/office/officeart/2005/8/layout/radial1"/>
    <dgm:cxn modelId="{8DDF47DD-FBB9-45C3-89C4-36974F8D3071}" type="presOf" srcId="{A5C3BA14-888C-4D65-929B-FF7460035EE1}" destId="{F4992E52-3DB8-4885-859A-28B7120CF644}" srcOrd="1" destOrd="0" presId="urn:microsoft.com/office/officeart/2005/8/layout/radial1"/>
    <dgm:cxn modelId="{5CE500CD-1B15-4A72-B9D0-0D952E328DD6}" type="presOf" srcId="{BEA8B1B4-A494-4B24-9102-88712BCB014D}" destId="{56727C03-C136-4840-99F3-5C9BB9011E2C}" srcOrd="0" destOrd="0" presId="urn:microsoft.com/office/officeart/2005/8/layout/radial1"/>
    <dgm:cxn modelId="{D9076E6D-D60D-4A24-A820-5F9CBF83A5B6}" type="presOf" srcId="{B32CD2D7-F778-4A30-B11D-723664B330B1}" destId="{31C36788-1F89-4B41-8249-3C95919D6A3E}" srcOrd="1" destOrd="0" presId="urn:microsoft.com/office/officeart/2005/8/layout/radial1"/>
    <dgm:cxn modelId="{8E04951A-1B8B-495F-AB9B-FD5B35B740B6}" type="presOf" srcId="{61C2DABB-EF8A-4295-9AE1-1451BAE483D8}" destId="{C6E8FDEC-7A01-4730-8C8C-6CF95A263F8E}" srcOrd="0" destOrd="0" presId="urn:microsoft.com/office/officeart/2005/8/layout/radial1"/>
    <dgm:cxn modelId="{48DB6CEC-6DC1-4031-9A0B-176C8CDB5CB5}" type="presOf" srcId="{D697D4F0-0978-4DBC-9007-E7B4D9B5E706}" destId="{05574685-8F63-4471-B994-0AB774AD6762}" srcOrd="0" destOrd="0" presId="urn:microsoft.com/office/officeart/2005/8/layout/radial1"/>
    <dgm:cxn modelId="{1B4CDAFD-72FE-485D-97EC-2C0DE4759597}" srcId="{5BA5F228-D019-49E0-90CA-8CCFEF6468C0}" destId="{070B7D44-657A-4E2C-B5BD-FC819AED183C}" srcOrd="0" destOrd="0" parTransId="{D697D4F0-0978-4DBC-9007-E7B4D9B5E706}" sibTransId="{FFA52D7D-EAA8-47F2-9253-5868B49DD937}"/>
    <dgm:cxn modelId="{D6D77B69-8361-4FE1-8C52-7E6CBD20EE87}" srcId="{5BA5F228-D019-49E0-90CA-8CCFEF6468C0}" destId="{61C2DABB-EF8A-4295-9AE1-1451BAE483D8}" srcOrd="5" destOrd="0" parTransId="{B32CD2D7-F778-4A30-B11D-723664B330B1}" sibTransId="{19CA4FC9-4AD7-4F55-8D93-F52E4233409A}"/>
    <dgm:cxn modelId="{D05D4ECE-A54F-4AE1-BF7A-C41F7FC22AA5}" type="presOf" srcId="{5BA5F228-D019-49E0-90CA-8CCFEF6468C0}" destId="{C91C952D-2A3F-4D1A-8873-5D4A90906110}" srcOrd="0" destOrd="0" presId="urn:microsoft.com/office/officeart/2005/8/layout/radial1"/>
    <dgm:cxn modelId="{70C50A96-CDCA-47C7-800D-C7F710C70872}" type="presOf" srcId="{B32CD2D7-F778-4A30-B11D-723664B330B1}" destId="{B00E0B6E-6AF0-4996-8F1C-4398FF42819F}" srcOrd="0" destOrd="0" presId="urn:microsoft.com/office/officeart/2005/8/layout/radial1"/>
    <dgm:cxn modelId="{DC32D55E-F0B5-48F3-A09E-E0B857133B77}" type="presParOf" srcId="{0402E9ED-8D08-4BBC-85FD-071953D72D2C}" destId="{C91C952D-2A3F-4D1A-8873-5D4A90906110}" srcOrd="0" destOrd="0" presId="urn:microsoft.com/office/officeart/2005/8/layout/radial1"/>
    <dgm:cxn modelId="{B2E7543D-3BF5-41EC-9CE6-BBC44B29ED7B}" type="presParOf" srcId="{0402E9ED-8D08-4BBC-85FD-071953D72D2C}" destId="{05574685-8F63-4471-B994-0AB774AD6762}" srcOrd="1" destOrd="0" presId="urn:microsoft.com/office/officeart/2005/8/layout/radial1"/>
    <dgm:cxn modelId="{1BFD1CFA-C3D6-4678-B562-B497C103FD37}" type="presParOf" srcId="{05574685-8F63-4471-B994-0AB774AD6762}" destId="{EFE3C683-77EE-4D08-BB24-088B5934F010}" srcOrd="0" destOrd="0" presId="urn:microsoft.com/office/officeart/2005/8/layout/radial1"/>
    <dgm:cxn modelId="{51038BF7-A3D2-470F-B639-3242BB872902}" type="presParOf" srcId="{0402E9ED-8D08-4BBC-85FD-071953D72D2C}" destId="{B82F629F-E77D-4395-AEF0-7A32495F2003}" srcOrd="2" destOrd="0" presId="urn:microsoft.com/office/officeart/2005/8/layout/radial1"/>
    <dgm:cxn modelId="{82288EBE-0D2F-43CA-9014-A711275F1362}" type="presParOf" srcId="{0402E9ED-8D08-4BBC-85FD-071953D72D2C}" destId="{D60E2CC6-EEED-4B75-8826-7FF837492369}" srcOrd="3" destOrd="0" presId="urn:microsoft.com/office/officeart/2005/8/layout/radial1"/>
    <dgm:cxn modelId="{442A781B-2323-4F61-AB07-9ED4A71325B1}" type="presParOf" srcId="{D60E2CC6-EEED-4B75-8826-7FF837492369}" destId="{7BCE26FC-1666-4CE4-88FC-537573A1E730}" srcOrd="0" destOrd="0" presId="urn:microsoft.com/office/officeart/2005/8/layout/radial1"/>
    <dgm:cxn modelId="{D367C8EE-A126-4F46-B1A4-4B96C7EDC939}" type="presParOf" srcId="{0402E9ED-8D08-4BBC-85FD-071953D72D2C}" destId="{A061342F-02A9-4AF3-A67E-3BA53DB03A49}" srcOrd="4" destOrd="0" presId="urn:microsoft.com/office/officeart/2005/8/layout/radial1"/>
    <dgm:cxn modelId="{DBB11021-6C9C-4389-A2CD-4FBE834F1622}" type="presParOf" srcId="{0402E9ED-8D08-4BBC-85FD-071953D72D2C}" destId="{3C3CC567-3B5E-4AF0-BA76-94E6878EA352}" srcOrd="5" destOrd="0" presId="urn:microsoft.com/office/officeart/2005/8/layout/radial1"/>
    <dgm:cxn modelId="{BF351CB7-D13A-43EC-BA7F-6872003B95B2}" type="presParOf" srcId="{3C3CC567-3B5E-4AF0-BA76-94E6878EA352}" destId="{F4992E52-3DB8-4885-859A-28B7120CF644}" srcOrd="0" destOrd="0" presId="urn:microsoft.com/office/officeart/2005/8/layout/radial1"/>
    <dgm:cxn modelId="{694762B8-B6E0-4207-A2DB-2CD99EBA2AA8}" type="presParOf" srcId="{0402E9ED-8D08-4BBC-85FD-071953D72D2C}" destId="{070E1C62-BB0F-45EA-AA2D-B17FCB4AFA8D}" srcOrd="6" destOrd="0" presId="urn:microsoft.com/office/officeart/2005/8/layout/radial1"/>
    <dgm:cxn modelId="{8658D306-B09D-4C1C-9F90-96CD5AC4FE68}" type="presParOf" srcId="{0402E9ED-8D08-4BBC-85FD-071953D72D2C}" destId="{18229C3D-D183-4616-9AA3-F10E63F57528}" srcOrd="7" destOrd="0" presId="urn:microsoft.com/office/officeart/2005/8/layout/radial1"/>
    <dgm:cxn modelId="{4A3F4B48-1E60-4903-B2A2-BBFAB8C57BAD}" type="presParOf" srcId="{18229C3D-D183-4616-9AA3-F10E63F57528}" destId="{DBD873A1-A5D5-4B67-B15C-ED6CC8B9531F}" srcOrd="0" destOrd="0" presId="urn:microsoft.com/office/officeart/2005/8/layout/radial1"/>
    <dgm:cxn modelId="{757DFB82-A049-4EB6-97CF-59AA5341F23E}" type="presParOf" srcId="{0402E9ED-8D08-4BBC-85FD-071953D72D2C}" destId="{DE3025B5-85EA-45AE-B13F-835031474011}" srcOrd="8" destOrd="0" presId="urn:microsoft.com/office/officeart/2005/8/layout/radial1"/>
    <dgm:cxn modelId="{EDDB1A31-C237-4D20-ADC3-19888114F118}" type="presParOf" srcId="{0402E9ED-8D08-4BBC-85FD-071953D72D2C}" destId="{56727C03-C136-4840-99F3-5C9BB9011E2C}" srcOrd="9" destOrd="0" presId="urn:microsoft.com/office/officeart/2005/8/layout/radial1"/>
    <dgm:cxn modelId="{BDD364F7-EC88-49FC-8E15-9B0DDBA5608C}" type="presParOf" srcId="{56727C03-C136-4840-99F3-5C9BB9011E2C}" destId="{CAB00BB9-C685-4FF2-A169-9A5DF5D09ED8}" srcOrd="0" destOrd="0" presId="urn:microsoft.com/office/officeart/2005/8/layout/radial1"/>
    <dgm:cxn modelId="{039BC7DF-5E99-4AE6-BB21-4FD55CFCBC94}" type="presParOf" srcId="{0402E9ED-8D08-4BBC-85FD-071953D72D2C}" destId="{4157DE45-A7D3-4FF6-98EE-7FE079CE83D5}" srcOrd="10" destOrd="0" presId="urn:microsoft.com/office/officeart/2005/8/layout/radial1"/>
    <dgm:cxn modelId="{2A753155-585D-4891-868B-56750BE336CC}" type="presParOf" srcId="{0402E9ED-8D08-4BBC-85FD-071953D72D2C}" destId="{B00E0B6E-6AF0-4996-8F1C-4398FF42819F}" srcOrd="11" destOrd="0" presId="urn:microsoft.com/office/officeart/2005/8/layout/radial1"/>
    <dgm:cxn modelId="{51760F49-FC3E-4685-969F-BD285254E830}" type="presParOf" srcId="{B00E0B6E-6AF0-4996-8F1C-4398FF42819F}" destId="{31C36788-1F89-4B41-8249-3C95919D6A3E}" srcOrd="0" destOrd="0" presId="urn:microsoft.com/office/officeart/2005/8/layout/radial1"/>
    <dgm:cxn modelId="{4CDAF2F3-D6AC-432B-9747-F3C8882E0AD7}" type="presParOf" srcId="{0402E9ED-8D08-4BBC-85FD-071953D72D2C}" destId="{C6E8FDEC-7A01-4730-8C8C-6CF95A263F8E}" srcOrd="12" destOrd="0" presId="urn:microsoft.com/office/officeart/2005/8/layout/radial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C952D-2A3F-4D1A-8873-5D4A90906110}">
      <dsp:nvSpPr>
        <dsp:cNvPr id="0" name=""/>
        <dsp:cNvSpPr/>
      </dsp:nvSpPr>
      <dsp:spPr>
        <a:xfrm>
          <a:off x="2169883" y="1855974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064525"/>
        <a:ext cx="1006971" cy="1006971"/>
      </dsp:txXfrm>
    </dsp:sp>
    <dsp:sp modelId="{05574685-8F63-4471-B994-0AB774AD6762}">
      <dsp:nvSpPr>
        <dsp:cNvPr id="0" name=""/>
        <dsp:cNvSpPr/>
      </dsp:nvSpPr>
      <dsp:spPr>
        <a:xfrm rot="16200000">
          <a:off x="2667521" y="1619339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1630855"/>
        <a:ext cx="21439" cy="21439"/>
      </dsp:txXfrm>
    </dsp:sp>
    <dsp:sp modelId="{B82F629F-E77D-4395-AEF0-7A32495F2003}">
      <dsp:nvSpPr>
        <dsp:cNvPr id="0" name=""/>
        <dsp:cNvSpPr/>
      </dsp:nvSpPr>
      <dsp:spPr>
        <a:xfrm>
          <a:off x="2169883" y="310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2378434" y="211653"/>
        <a:ext cx="1006971" cy="1006971"/>
      </dsp:txXfrm>
    </dsp:sp>
    <dsp:sp modelId="{D60E2CC6-EEED-4B75-8826-7FF837492369}">
      <dsp:nvSpPr>
        <dsp:cNvPr id="0" name=""/>
        <dsp:cNvSpPr/>
      </dsp:nvSpPr>
      <dsp:spPr>
        <a:xfrm rot="19773972">
          <a:off x="3467955" y="2082554"/>
          <a:ext cx="40487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0487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60272" y="2094668"/>
        <a:ext cx="20243" cy="20243"/>
      </dsp:txXfrm>
    </dsp:sp>
    <dsp:sp modelId="{A061342F-02A9-4AF3-A67E-3BA53DB03A49}">
      <dsp:nvSpPr>
        <dsp:cNvPr id="0" name=""/>
        <dsp:cNvSpPr/>
      </dsp:nvSpPr>
      <dsp:spPr>
        <a:xfrm>
          <a:off x="3746831" y="929532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55382" y="1138083"/>
        <a:ext cx="1006971" cy="1006971"/>
      </dsp:txXfrm>
    </dsp:sp>
    <dsp:sp modelId="{3C3CC567-3B5E-4AF0-BA76-94E6878EA352}">
      <dsp:nvSpPr>
        <dsp:cNvPr id="0" name=""/>
        <dsp:cNvSpPr/>
      </dsp:nvSpPr>
      <dsp:spPr>
        <a:xfrm rot="1800000">
          <a:off x="3469838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73516" y="3020508"/>
        <a:ext cx="21439" cy="21439"/>
      </dsp:txXfrm>
    </dsp:sp>
    <dsp:sp modelId="{070E1C62-BB0F-45EA-AA2D-B17FCB4AFA8D}">
      <dsp:nvSpPr>
        <dsp:cNvPr id="0" name=""/>
        <dsp:cNvSpPr/>
      </dsp:nvSpPr>
      <dsp:spPr>
        <a:xfrm>
          <a:off x="3774516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983067" y="2990960"/>
        <a:ext cx="1006971" cy="1006971"/>
      </dsp:txXfrm>
    </dsp:sp>
    <dsp:sp modelId="{18229C3D-D183-4616-9AA3-F10E63F57528}">
      <dsp:nvSpPr>
        <dsp:cNvPr id="0" name=""/>
        <dsp:cNvSpPr/>
      </dsp:nvSpPr>
      <dsp:spPr>
        <a:xfrm rot="5400000">
          <a:off x="2667521" y="3472210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71200" y="3483726"/>
        <a:ext cx="21439" cy="21439"/>
      </dsp:txXfrm>
    </dsp:sp>
    <dsp:sp modelId="{DE3025B5-85EA-45AE-B13F-835031474011}">
      <dsp:nvSpPr>
        <dsp:cNvPr id="0" name=""/>
        <dsp:cNvSpPr/>
      </dsp:nvSpPr>
      <dsp:spPr>
        <a:xfrm>
          <a:off x="2169883" y="3708845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378434" y="3917396"/>
        <a:ext cx="1006971" cy="1006971"/>
      </dsp:txXfrm>
    </dsp:sp>
    <dsp:sp modelId="{56727C03-C136-4840-99F3-5C9BB9011E2C}">
      <dsp:nvSpPr>
        <dsp:cNvPr id="0" name=""/>
        <dsp:cNvSpPr/>
      </dsp:nvSpPr>
      <dsp:spPr>
        <a:xfrm rot="9000000">
          <a:off x="1865204" y="3008992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3020508"/>
        <a:ext cx="21439" cy="21439"/>
      </dsp:txXfrm>
    </dsp:sp>
    <dsp:sp modelId="{4157DE45-A7D3-4FF6-98EE-7FE079CE83D5}">
      <dsp:nvSpPr>
        <dsp:cNvPr id="0" name=""/>
        <dsp:cNvSpPr/>
      </dsp:nvSpPr>
      <dsp:spPr>
        <a:xfrm>
          <a:off x="565249" y="2782409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2990960"/>
        <a:ext cx="1006971" cy="1006971"/>
      </dsp:txXfrm>
    </dsp:sp>
    <dsp:sp modelId="{B00E0B6E-6AF0-4996-8F1C-4398FF42819F}">
      <dsp:nvSpPr>
        <dsp:cNvPr id="0" name=""/>
        <dsp:cNvSpPr/>
      </dsp:nvSpPr>
      <dsp:spPr>
        <a:xfrm rot="12600000">
          <a:off x="1865204" y="2082556"/>
          <a:ext cx="428797" cy="44472"/>
        </a:xfrm>
        <a:custGeom>
          <a:avLst/>
          <a:gdLst/>
          <a:ahLst/>
          <a:cxnLst/>
          <a:rect l="0" t="0" r="0" b="0"/>
          <a:pathLst>
            <a:path>
              <a:moveTo>
                <a:pt x="0" y="22236"/>
              </a:moveTo>
              <a:lnTo>
                <a:pt x="428797" y="222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068883" y="2094073"/>
        <a:ext cx="21439" cy="21439"/>
      </dsp:txXfrm>
    </dsp:sp>
    <dsp:sp modelId="{C6E8FDEC-7A01-4730-8C8C-6CF95A263F8E}">
      <dsp:nvSpPr>
        <dsp:cNvPr id="0" name=""/>
        <dsp:cNvSpPr/>
      </dsp:nvSpPr>
      <dsp:spPr>
        <a:xfrm>
          <a:off x="565249" y="929538"/>
          <a:ext cx="1424073" cy="14240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773800" y="1138089"/>
        <a:ext cx="1006971" cy="1006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9. 4. 2015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9. 4. 2015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386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939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8562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69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934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2498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4110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540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8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6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1.png"/><Relationship Id="rId12" Type="http://schemas.openxmlformats.org/officeDocument/2006/relationships/image" Target="../media/image1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14.pn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3.pn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13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12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14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8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1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7.png"/><Relationship Id="rId12" Type="http://schemas.openxmlformats.org/officeDocument/2006/relationships/image" Target="../media/image1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openxmlformats.org/officeDocument/2006/relationships/image" Target="../media/image20.png"/><Relationship Id="rId5" Type="http://schemas.openxmlformats.org/officeDocument/2006/relationships/diagramColors" Target="../diagrams/colors4.xml"/><Relationship Id="rId10" Type="http://schemas.openxmlformats.org/officeDocument/2006/relationships/image" Target="../media/image10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10.png"/><Relationship Id="rId12" Type="http://schemas.openxmlformats.org/officeDocument/2006/relationships/image" Target="../media/image2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openxmlformats.org/officeDocument/2006/relationships/image" Target="../media/image7.png"/><Relationship Id="rId5" Type="http://schemas.openxmlformats.org/officeDocument/2006/relationships/diagramColors" Target="../diagrams/colors5.xml"/><Relationship Id="rId10" Type="http://schemas.openxmlformats.org/officeDocument/2006/relationships/image" Target="../media/image6.pn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5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13.png"/><Relationship Id="rId12" Type="http://schemas.openxmlformats.org/officeDocument/2006/relationships/image" Target="../media/image1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openxmlformats.org/officeDocument/2006/relationships/image" Target="../media/image10.png"/><Relationship Id="rId5" Type="http://schemas.openxmlformats.org/officeDocument/2006/relationships/diagramColors" Target="../diagrams/colors6.xml"/><Relationship Id="rId10" Type="http://schemas.openxmlformats.org/officeDocument/2006/relationships/image" Target="../media/image6.pn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5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24.png"/><Relationship Id="rId12" Type="http://schemas.openxmlformats.org/officeDocument/2006/relationships/image" Target="../media/image5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openxmlformats.org/officeDocument/2006/relationships/image" Target="../media/image14.png"/><Relationship Id="rId5" Type="http://schemas.openxmlformats.org/officeDocument/2006/relationships/diagramColors" Target="../diagrams/colors7.xml"/><Relationship Id="rId10" Type="http://schemas.openxmlformats.org/officeDocument/2006/relationships/image" Target="../media/image13.png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14.png"/><Relationship Id="rId12" Type="http://schemas.openxmlformats.org/officeDocument/2006/relationships/image" Target="../media/image18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openxmlformats.org/officeDocument/2006/relationships/image" Target="../media/image8.png"/><Relationship Id="rId5" Type="http://schemas.openxmlformats.org/officeDocument/2006/relationships/diagramColors" Target="../diagrams/colors8.xml"/><Relationship Id="rId10" Type="http://schemas.openxmlformats.org/officeDocument/2006/relationships/image" Target="../media/image9.png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1.png"/><Relationship Id="rId3" Type="http://schemas.openxmlformats.org/officeDocument/2006/relationships/diagramLayout" Target="../diagrams/layout9.xml"/><Relationship Id="rId7" Type="http://schemas.openxmlformats.org/officeDocument/2006/relationships/image" Target="../media/image25.png"/><Relationship Id="rId12" Type="http://schemas.openxmlformats.org/officeDocument/2006/relationships/image" Target="../media/image13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11" Type="http://schemas.openxmlformats.org/officeDocument/2006/relationships/image" Target="../media/image12.png"/><Relationship Id="rId5" Type="http://schemas.openxmlformats.org/officeDocument/2006/relationships/diagramColors" Target="../diagrams/colors9.xml"/><Relationship Id="rId10" Type="http://schemas.openxmlformats.org/officeDocument/2006/relationships/image" Target="../media/image18.png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1.png"/><Relationship Id="rId3" Type="http://schemas.openxmlformats.org/officeDocument/2006/relationships/diagramLayout" Target="../diagrams/layout10.xml"/><Relationship Id="rId7" Type="http://schemas.openxmlformats.org/officeDocument/2006/relationships/image" Target="../media/image16.png"/><Relationship Id="rId12" Type="http://schemas.openxmlformats.org/officeDocument/2006/relationships/image" Target="../media/image5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11" Type="http://schemas.openxmlformats.org/officeDocument/2006/relationships/image" Target="../media/image14.png"/><Relationship Id="rId5" Type="http://schemas.openxmlformats.org/officeDocument/2006/relationships/diagramColors" Target="../diagrams/colors10.xml"/><Relationship Id="rId10" Type="http://schemas.openxmlformats.org/officeDocument/2006/relationships/image" Target="../media/image4.png"/><Relationship Id="rId4" Type="http://schemas.openxmlformats.org/officeDocument/2006/relationships/diagramQuickStyle" Target="../diagrams/quickStyle10.xml"/><Relationship Id="rId9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3.png"/><Relationship Id="rId3" Type="http://schemas.openxmlformats.org/officeDocument/2006/relationships/diagramLayout" Target="../diagrams/layout11.xml"/><Relationship Id="rId7" Type="http://schemas.openxmlformats.org/officeDocument/2006/relationships/image" Target="../media/image16.png"/><Relationship Id="rId12" Type="http://schemas.openxmlformats.org/officeDocument/2006/relationships/image" Target="../media/image13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11" Type="http://schemas.openxmlformats.org/officeDocument/2006/relationships/image" Target="../media/image8.png"/><Relationship Id="rId5" Type="http://schemas.openxmlformats.org/officeDocument/2006/relationships/diagramColors" Target="../diagrams/colors11.xml"/><Relationship Id="rId10" Type="http://schemas.openxmlformats.org/officeDocument/2006/relationships/image" Target="../media/image15.png"/><Relationship Id="rId4" Type="http://schemas.openxmlformats.org/officeDocument/2006/relationships/diagramQuickStyle" Target="../diagrams/quickStyle11.xml"/><Relationship Id="rId9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en/bicycle-red-bike-cycle-cycling-311656/" TargetMode="External"/><Relationship Id="rId13" Type="http://schemas.openxmlformats.org/officeDocument/2006/relationships/hyperlink" Target="http://pixabay.com/en/leaf-veins-nerves-single-green-305495/" TargetMode="External"/><Relationship Id="rId3" Type="http://schemas.openxmlformats.org/officeDocument/2006/relationships/hyperlink" Target="http://pixabay.com/en/cross-crossing-crosswalk-line-walk-37891/" TargetMode="External"/><Relationship Id="rId7" Type="http://schemas.openxmlformats.org/officeDocument/2006/relationships/hyperlink" Target="http://pixabay.com/en/nail-tool-metal-pointed-crafts-157432/" TargetMode="External"/><Relationship Id="rId12" Type="http://schemas.openxmlformats.org/officeDocument/2006/relationships/hyperlink" Target="http://pixabay.com/en/note-reminder-paper-tack-sticker-42883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en/cloves-dried-cloves-dried-aroma-160218/" TargetMode="External"/><Relationship Id="rId11" Type="http://schemas.openxmlformats.org/officeDocument/2006/relationships/hyperlink" Target="http://pixabay.com/en/carthorse-horse-heavy-horse-153045/" TargetMode="External"/><Relationship Id="rId5" Type="http://schemas.openxmlformats.org/officeDocument/2006/relationships/hyperlink" Target="http://pixabay.com/en/sponge-cleaning-clean-water-151109/" TargetMode="External"/><Relationship Id="rId10" Type="http://schemas.openxmlformats.org/officeDocument/2006/relationships/hyperlink" Target="http://pixabay.com/en/tree-silhouette-crown-huge-nature-307520/" TargetMode="External"/><Relationship Id="rId4" Type="http://schemas.openxmlformats.org/officeDocument/2006/relationships/hyperlink" Target="http://pixabay.com/en/mushroom-yellow-boletus-boletus-160043/" TargetMode="External"/><Relationship Id="rId9" Type="http://schemas.openxmlformats.org/officeDocument/2006/relationships/hyperlink" Target="http://pixabay.com/en/crown-king-queen-royal-symbol-576303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en/pen-compose-indite-writer-33237/" TargetMode="External"/><Relationship Id="rId3" Type="http://schemas.openxmlformats.org/officeDocument/2006/relationships/hyperlink" Target="http://pixabay.com/en/seahorse-fish-ocean-animal-313946/" TargetMode="External"/><Relationship Id="rId7" Type="http://schemas.openxmlformats.org/officeDocument/2006/relationships/hyperlink" Target="http://pixabay.com/en/bird-blue-feather-bird-feather-160134/" TargetMode="External"/><Relationship Id="rId12" Type="http://schemas.openxmlformats.org/officeDocument/2006/relationships/hyperlink" Target="http://pixabay.com/en/dentist-teeth-tooth-happy-smiling-158225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en/saw-tool-carpentry-carpenter-312426/" TargetMode="External"/><Relationship Id="rId11" Type="http://schemas.openxmlformats.org/officeDocument/2006/relationships/hyperlink" Target="http://pixabay.com/en/zebra-stripes-hooves-wildlife-30771/" TargetMode="External"/><Relationship Id="rId5" Type="http://schemas.openxmlformats.org/officeDocument/2006/relationships/hyperlink" Target="http://pixabay.com/en/mouse-white-mouse-field-animal-rat-312012/" TargetMode="External"/><Relationship Id="rId10" Type="http://schemas.openxmlformats.org/officeDocument/2006/relationships/hyperlink" Target="http://pixabay.com/en/neuschwanstein-castle-161761/" TargetMode="External"/><Relationship Id="rId4" Type="http://schemas.openxmlformats.org/officeDocument/2006/relationships/hyperlink" Target="http://pixabay.com/en/computer-mouse-computer-device-152249/" TargetMode="External"/><Relationship Id="rId9" Type="http://schemas.openxmlformats.org/officeDocument/2006/relationships/hyperlink" Target="http://pixabay.com/en/lock-padlock-green-locked-33495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"/>
              </a:rPr>
              <a:t>H</a:t>
            </a: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"/>
              </a:rPr>
              <a:t>omonyma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29910" y="2795310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3068864"/>
              </p:ext>
            </p:extLst>
          </p:nvPr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53767" y="2205413"/>
            <a:ext cx="1016202" cy="10767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53767" y="4168212"/>
            <a:ext cx="1054390" cy="7990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3451" y="3119214"/>
            <a:ext cx="1041773" cy="99131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7805" y="1182941"/>
            <a:ext cx="1133067" cy="111713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43109" y="1189715"/>
            <a:ext cx="832000" cy="110358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745" y="3160875"/>
            <a:ext cx="1178728" cy="9079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922" y="461473"/>
            <a:ext cx="1194418" cy="68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865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819" y="2179176"/>
            <a:ext cx="1045747" cy="910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963" y="1228460"/>
            <a:ext cx="860101" cy="9507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2767" y="3252724"/>
            <a:ext cx="1194418" cy="6821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4794" y="3118429"/>
            <a:ext cx="1042441" cy="9528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5989" y="276953"/>
            <a:ext cx="967577" cy="910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9926" y="1198687"/>
            <a:ext cx="917676" cy="980489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 flipV="1">
            <a:off x="4629060" y="1980373"/>
            <a:ext cx="170916" cy="1259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52335" y="4040019"/>
            <a:ext cx="514884" cy="102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00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00574" y="2257468"/>
            <a:ext cx="1054390" cy="7990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00574" y="287831"/>
            <a:ext cx="982139" cy="9560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26821" y="1205735"/>
            <a:ext cx="1016202" cy="10767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423" y="4127619"/>
            <a:ext cx="1340692" cy="82117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3295" y="3119213"/>
            <a:ext cx="967577" cy="91012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399" y="1205735"/>
            <a:ext cx="1133067" cy="11171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4025" y="3097848"/>
            <a:ext cx="1042441" cy="952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235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19488094"/>
              </p:ext>
            </p:extLst>
          </p:nvPr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97224" y="2210165"/>
            <a:ext cx="982139" cy="9560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5021" y="3281585"/>
            <a:ext cx="1248736" cy="6819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72293" y="4001330"/>
            <a:ext cx="832000" cy="110358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1225" y="3214872"/>
            <a:ext cx="1194418" cy="6821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302" y="1461331"/>
            <a:ext cx="1246264" cy="62313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8808" y="384561"/>
            <a:ext cx="1340692" cy="82117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99527" y="1205735"/>
            <a:ext cx="999724" cy="1057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86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2353276"/>
              </p:ext>
            </p:extLst>
          </p:nvPr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743" y="2309018"/>
            <a:ext cx="1194418" cy="682125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4443813" y="1392965"/>
            <a:ext cx="700756" cy="67677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823" y="3252029"/>
            <a:ext cx="1248736" cy="6819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2883" y="1392965"/>
            <a:ext cx="1246264" cy="6231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065" y="4071285"/>
            <a:ext cx="1041773" cy="9913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2094" y="275832"/>
            <a:ext cx="1133067" cy="11171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5347" y="3183364"/>
            <a:ext cx="941335" cy="819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658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730" y="2178392"/>
            <a:ext cx="1042441" cy="9528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1109" y="1204956"/>
            <a:ext cx="618362" cy="107249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239" y="3091467"/>
            <a:ext cx="860101" cy="9507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1911" y="1286140"/>
            <a:ext cx="1041773" cy="99131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740" y="4153256"/>
            <a:ext cx="1194418" cy="6821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91545" y="3131248"/>
            <a:ext cx="982139" cy="9560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40754" y="403031"/>
            <a:ext cx="1054390" cy="79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76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2353276"/>
              </p:ext>
            </p:extLst>
          </p:nvPr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5" t="9720" r="11371" b="-1"/>
          <a:stretch/>
        </p:blipFill>
        <p:spPr>
          <a:xfrm>
            <a:off x="5802594" y="4008360"/>
            <a:ext cx="1119499" cy="9011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823" y="3252029"/>
            <a:ext cx="1248736" cy="6819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594" y="2150177"/>
            <a:ext cx="1133067" cy="11171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4794" y="3118429"/>
            <a:ext cx="1042441" cy="9528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4794" y="1236706"/>
            <a:ext cx="967577" cy="91012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41932" y="437676"/>
            <a:ext cx="1054390" cy="7990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485" y="1235448"/>
            <a:ext cx="1048637" cy="91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78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2353276"/>
              </p:ext>
            </p:extLst>
          </p:nvPr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3295" y="3067939"/>
            <a:ext cx="967577" cy="910127"/>
          </a:xfrm>
          <a:prstGeom prst="rect">
            <a:avLst/>
          </a:prstGeom>
        </p:spPr>
      </p:pic>
      <p:sp>
        <p:nvSpPr>
          <p:cNvPr id="7" name="Ovál 6"/>
          <p:cNvSpPr/>
          <p:nvPr/>
        </p:nvSpPr>
        <p:spPr>
          <a:xfrm>
            <a:off x="4416396" y="3217491"/>
            <a:ext cx="700756" cy="67677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337" y="2226178"/>
            <a:ext cx="1041773" cy="99131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60197" y="4134025"/>
            <a:ext cx="1054390" cy="7990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859" y="323667"/>
            <a:ext cx="1178728" cy="9079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63517" y="1231656"/>
            <a:ext cx="832000" cy="110358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428" y="1325659"/>
            <a:ext cx="1340692" cy="821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45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544" y="2176661"/>
            <a:ext cx="1048637" cy="9126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18733" y="3089303"/>
            <a:ext cx="982139" cy="9560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24557" y="1172231"/>
            <a:ext cx="1016202" cy="10767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544" y="351057"/>
            <a:ext cx="1340692" cy="82117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9926" y="3089303"/>
            <a:ext cx="860101" cy="95071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3159" y="4040019"/>
            <a:ext cx="1042441" cy="95285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00114" y="1191442"/>
            <a:ext cx="999724" cy="1057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90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03678" y="1247686"/>
            <a:ext cx="514884" cy="10297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39953" y="3963512"/>
            <a:ext cx="982139" cy="9560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890" y="2375731"/>
            <a:ext cx="1246264" cy="6231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64877" y="1200684"/>
            <a:ext cx="1016202" cy="10767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502" y="3167484"/>
            <a:ext cx="967577" cy="91012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67702" y="362629"/>
            <a:ext cx="1054390" cy="7990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01148" y="3020052"/>
            <a:ext cx="999724" cy="1057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725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516893" y="94004"/>
          <a:ext cx="5763840" cy="513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03678" y="1247686"/>
            <a:ext cx="514884" cy="10297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5021" y="3281585"/>
            <a:ext cx="1248736" cy="6819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64877" y="1200684"/>
            <a:ext cx="1016202" cy="107677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6975" y="2998378"/>
            <a:ext cx="917676" cy="980489"/>
          </a:xfrm>
          <a:prstGeom prst="rect">
            <a:avLst/>
          </a:prstGeom>
        </p:spPr>
      </p:pic>
      <p:cxnSp>
        <p:nvCxnSpPr>
          <p:cNvPr id="16" name="Přímá spojnice se šipkou 15"/>
          <p:cNvCxnSpPr/>
          <p:nvPr/>
        </p:nvCxnSpPr>
        <p:spPr>
          <a:xfrm flipV="1">
            <a:off x="4708852" y="3837601"/>
            <a:ext cx="170916" cy="1259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39953" y="2123880"/>
            <a:ext cx="832000" cy="110358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9801" y="326573"/>
            <a:ext cx="1042441" cy="95285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840" y="3963512"/>
            <a:ext cx="618362" cy="1072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30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Dopravní značka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3"/>
              </a:rPr>
              <a:t>http://pixabay.com/en/cross-crossing-crosswalk-line-walk-37891/</a:t>
            </a:r>
            <a:endParaRPr lang="cs-CZ" dirty="0"/>
          </a:p>
          <a:p>
            <a:r>
              <a:rPr lang="cs-CZ" dirty="0"/>
              <a:t>Houba hřib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</a:t>
            </a:r>
            <a:r>
              <a:rPr lang="cs-CZ" dirty="0" err="1"/>
              <a:t>WWW:</a:t>
            </a:r>
            <a:r>
              <a:rPr lang="cs-CZ" u="sng" dirty="0" err="1">
                <a:hlinkClick r:id="rId4"/>
              </a:rPr>
              <a:t>http</a:t>
            </a:r>
            <a:r>
              <a:rPr lang="cs-CZ" u="sng" dirty="0">
                <a:hlinkClick r:id="rId4"/>
              </a:rPr>
              <a:t>://pixabay.com/en/mushroom-yellow-boletus-boletus-160043/</a:t>
            </a:r>
            <a:endParaRPr lang="cs-CZ" dirty="0"/>
          </a:p>
          <a:p>
            <a:r>
              <a:rPr lang="cs-CZ" dirty="0"/>
              <a:t>Houba mycí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5"/>
              </a:rPr>
              <a:t>http://pixabay.com/en/sponge-cleaning-clean-water-151109/</a:t>
            </a:r>
            <a:endParaRPr lang="cs-CZ" dirty="0"/>
          </a:p>
          <a:p>
            <a:r>
              <a:rPr lang="cs-CZ" dirty="0"/>
              <a:t>Hřebíček koření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6"/>
              </a:rPr>
              <a:t>http://pixabay.com/en/cloves-dried-cloves-dried-aroma-160218/</a:t>
            </a:r>
            <a:endParaRPr lang="cs-CZ" dirty="0"/>
          </a:p>
          <a:p>
            <a:r>
              <a:rPr lang="cs-CZ" dirty="0"/>
              <a:t>Hřebík - AUTOR NEZNÁMÝ. </a:t>
            </a:r>
            <a:r>
              <a:rPr lang="cs-CZ" i="1" dirty="0"/>
              <a:t>Pixabay.com</a:t>
            </a:r>
            <a:r>
              <a:rPr lang="cs-CZ" dirty="0"/>
              <a:t> [online]. [cit. 28.2.2015]. Dostupný na WWW: </a:t>
            </a:r>
            <a:r>
              <a:rPr lang="cs-CZ" u="sng" dirty="0">
                <a:hlinkClick r:id="rId7"/>
              </a:rPr>
              <a:t>http://pixabay.com/en/nail-tool-metal-pointed-crafts-157432/</a:t>
            </a:r>
            <a:endParaRPr lang="cs-CZ" dirty="0"/>
          </a:p>
          <a:p>
            <a:r>
              <a:rPr lang="cs-CZ" dirty="0"/>
              <a:t>Kolo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8"/>
              </a:rPr>
              <a:t>http://pixabay.com/en/bicycle-red-bike-cycle-cycling-311656/</a:t>
            </a:r>
            <a:endParaRPr lang="cs-CZ" dirty="0"/>
          </a:p>
          <a:p>
            <a:r>
              <a:rPr lang="cs-CZ" dirty="0"/>
              <a:t>Koruna královská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9"/>
              </a:rPr>
              <a:t>http://pixabay.com/en/crown-king-queen-royal-symbol-576303/</a:t>
            </a:r>
            <a:endParaRPr lang="cs-CZ" dirty="0"/>
          </a:p>
          <a:p>
            <a:r>
              <a:rPr lang="cs-CZ" dirty="0"/>
              <a:t>Koruna stromu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10"/>
              </a:rPr>
              <a:t>http://pixabay.com/en/tree-silhouette-crown-huge-nature-307520/</a:t>
            </a:r>
            <a:endParaRPr lang="cs-CZ" dirty="0"/>
          </a:p>
          <a:p>
            <a:r>
              <a:rPr lang="cs-CZ" dirty="0"/>
              <a:t>Kůň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11"/>
              </a:rPr>
              <a:t>http://pixabay.com/en/carthorse-horse-heavy-horse-153045/</a:t>
            </a:r>
            <a:endParaRPr lang="cs-CZ" dirty="0"/>
          </a:p>
          <a:p>
            <a:r>
              <a:rPr lang="cs-CZ" dirty="0"/>
              <a:t>List papíru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12"/>
              </a:rPr>
              <a:t>http://pixabay.com/en/note-reminder-paper-tack-sticker-42883/</a:t>
            </a:r>
            <a:endParaRPr lang="cs-CZ" dirty="0"/>
          </a:p>
          <a:p>
            <a:r>
              <a:rPr lang="cs-CZ" dirty="0"/>
              <a:t>List ze stromu AUTOR NEZNÁMÝ. </a:t>
            </a:r>
            <a:r>
              <a:rPr lang="cs-CZ" i="1" dirty="0"/>
              <a:t>Pixabay.com</a:t>
            </a:r>
            <a:r>
              <a:rPr lang="cs-CZ" dirty="0"/>
              <a:t> [online]. [cit. 28.2.2015]. Dostupný na WWW: </a:t>
            </a:r>
            <a:r>
              <a:rPr lang="cs-CZ" u="sng" dirty="0">
                <a:hlinkClick r:id="rId13"/>
              </a:rPr>
              <a:t>http://pixabay.com/en/leaf-veins-nerves-single-green-305495/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3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Mořský koník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3"/>
              </a:rPr>
              <a:t>http://pixabay.com/en/seahorse-fish-ocean-animal-313946/</a:t>
            </a:r>
            <a:endParaRPr lang="cs-CZ" dirty="0"/>
          </a:p>
          <a:p>
            <a:r>
              <a:rPr lang="cs-CZ" dirty="0"/>
              <a:t>Myš počítač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4"/>
              </a:rPr>
              <a:t>http://pixabay.com/en/computer-mouse-computer-device-152249/</a:t>
            </a:r>
            <a:endParaRPr lang="cs-CZ" dirty="0"/>
          </a:p>
          <a:p>
            <a:r>
              <a:rPr lang="cs-CZ" dirty="0"/>
              <a:t>Myš zvíře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5"/>
              </a:rPr>
              <a:t>http://pixabay.com/en/mouse-white-mouse-field-animal-rat-312012/</a:t>
            </a:r>
            <a:endParaRPr lang="cs-CZ" dirty="0"/>
          </a:p>
          <a:p>
            <a:r>
              <a:rPr lang="cs-CZ" dirty="0"/>
              <a:t>Pila AUTOR NEZNÁMÝ. </a:t>
            </a:r>
            <a:r>
              <a:rPr lang="cs-CZ" i="1" dirty="0"/>
              <a:t>Pixabay.com</a:t>
            </a:r>
            <a:r>
              <a:rPr lang="cs-CZ" dirty="0"/>
              <a:t> [online]. [cit. 28.2.2015]. Dostupný na WWW: </a:t>
            </a:r>
            <a:r>
              <a:rPr lang="cs-CZ" u="sng" dirty="0">
                <a:hlinkClick r:id="rId6"/>
              </a:rPr>
              <a:t>http://pixabay.com/en/saw-tool-carpentry-carpenter-312426/</a:t>
            </a:r>
            <a:endParaRPr lang="cs-CZ" dirty="0"/>
          </a:p>
          <a:p>
            <a:r>
              <a:rPr lang="cs-CZ" dirty="0"/>
              <a:t>Pírko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7"/>
              </a:rPr>
              <a:t>http://pixabay.com/en/bird-blue-feather-bird-feather-160134/</a:t>
            </a:r>
            <a:endParaRPr lang="cs-CZ" dirty="0"/>
          </a:p>
          <a:p>
            <a:r>
              <a:rPr lang="cs-CZ" dirty="0"/>
              <a:t>Psací pero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8"/>
              </a:rPr>
              <a:t>http://pixabay.com/en/pen-compose-indite-writer-33237/</a:t>
            </a:r>
            <a:endParaRPr lang="cs-CZ" dirty="0"/>
          </a:p>
          <a:p>
            <a:r>
              <a:rPr lang="cs-CZ" dirty="0"/>
              <a:t>Visací zámek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</a:t>
            </a:r>
            <a:r>
              <a:rPr lang="cs-CZ" dirty="0" err="1"/>
              <a:t>WWW:</a:t>
            </a:r>
            <a:r>
              <a:rPr lang="cs-CZ" u="sng" dirty="0" err="1">
                <a:hlinkClick r:id="rId9"/>
              </a:rPr>
              <a:t>http</a:t>
            </a:r>
            <a:r>
              <a:rPr lang="cs-CZ" u="sng" dirty="0">
                <a:hlinkClick r:id="rId9"/>
              </a:rPr>
              <a:t>://pixabay.com/en/lock-padlock-green-locked-33495/</a:t>
            </a:r>
            <a:endParaRPr lang="cs-CZ" dirty="0"/>
          </a:p>
          <a:p>
            <a:r>
              <a:rPr lang="cs-CZ" dirty="0"/>
              <a:t>Zámek stavba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10"/>
              </a:rPr>
              <a:t>http://pixabay.com/en/neuschwanstein-castle-161761/</a:t>
            </a:r>
            <a:endParaRPr lang="cs-CZ" dirty="0"/>
          </a:p>
          <a:p>
            <a:r>
              <a:rPr lang="cs-CZ" dirty="0"/>
              <a:t>Zebra zvíře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11"/>
              </a:rPr>
              <a:t>http://pixabay.com/en/zebra-stripes-hooves-wildlife-30771/</a:t>
            </a:r>
            <a:endParaRPr lang="cs-CZ" dirty="0"/>
          </a:p>
          <a:p>
            <a:r>
              <a:rPr lang="cs-CZ" dirty="0"/>
              <a:t>Zub AUTOR NEZNÁMÝ. </a:t>
            </a:r>
            <a:r>
              <a:rPr lang="cs-CZ" i="1" dirty="0"/>
              <a:t>Pixabay.com</a:t>
            </a:r>
            <a:r>
              <a:rPr lang="cs-CZ" dirty="0"/>
              <a:t> [online]. [cit. 11.2.2015]. Dostupný na WWW: </a:t>
            </a:r>
            <a:r>
              <a:rPr lang="cs-CZ" u="sng" dirty="0">
                <a:hlinkClick r:id="rId12"/>
              </a:rPr>
              <a:t>http://pixabay.com/en/dentist-teeth-tooth-happy-smiling-158225/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281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řeč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5262" y="823346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obsahuje 11 snímků, každý s jedním úkolem zaměřeným na homonyma. Zadání je vždy stejné: k obrázku ve středu kruhu musí děti najít obrázek nacházející se kolem něj, pro který lze použít stejný název. Úkolem dítěte je tento obrázek vyhledat a dotykem jej označit. Označí-li správný obrázek, dvojice homonym se zvýrazní, označí-li obrázek chybný, tento zmizí. </a:t>
            </a:r>
            <a:endParaRPr lang="cs-CZ" dirty="0"/>
          </a:p>
          <a:p>
            <a:r>
              <a:rPr lang="cs-CZ" dirty="0" smtClean="0"/>
              <a:t>Dítě pochopí, že některé věci lze označit stejným </a:t>
            </a:r>
            <a:r>
              <a:rPr lang="cs-CZ" dirty="0" smtClean="0"/>
              <a:t>slovem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K </a:t>
            </a:r>
            <a:r>
              <a:rPr lang="cs-CZ" dirty="0"/>
              <a:t>obrázku ve středu kruhu musí děti najít obrázek nacházející se kolem něj, pro který lze použít stejný název. Úkolem dítěte je tento obrázek vyhledat a dotykem jej označit. Označí-li správný obrázek, dvojice homonym se zvýrazní, označí-li obrázek chybný, tento zmizí.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/>
          </a:p>
          <a:p>
            <a:pPr lvl="0"/>
            <a:r>
              <a:rPr lang="cs-CZ" dirty="0" smtClean="0"/>
              <a:t>Děti nakreslí homonyma stíracím fixem na </a:t>
            </a:r>
            <a:r>
              <a:rPr lang="cs-CZ" dirty="0"/>
              <a:t>magnetickou </a:t>
            </a:r>
            <a:r>
              <a:rPr lang="cs-CZ" dirty="0" smtClean="0"/>
              <a:t>tabulku</a:t>
            </a:r>
          </a:p>
          <a:p>
            <a:pPr lvl="0"/>
            <a:r>
              <a:rPr lang="cs-CZ" dirty="0" smtClean="0"/>
              <a:t>Učitelka může jednotlivé snímky vytisknout. Děti si mohou homonyma vystřihnout a připevnit na magnetickou tabulku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970468"/>
            <a:ext cx="9509760" cy="3227697"/>
          </a:xfrm>
        </p:spPr>
        <p:txBody>
          <a:bodyPr/>
          <a:lstStyle/>
          <a:p>
            <a:r>
              <a:rPr lang="cs-CZ" dirty="0"/>
              <a:t>Děti si osvojují základní práci s dotykovou obrazovkou a některými náležitostmi KUMUČE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945</Words>
  <Application>Microsoft Office PowerPoint</Application>
  <PresentationFormat>Širokoúhlá obrazovka</PresentationFormat>
  <Paragraphs>98</Paragraphs>
  <Slides>20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Arial</vt:lpstr>
      <vt:lpstr>Century Gothic</vt:lpstr>
      <vt:lpstr>Sheer Green 16x9</vt:lpstr>
      <vt:lpstr>Homonyma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obrázky:</vt:lpstr>
      <vt:lpstr>Použité obrázky</vt:lpstr>
      <vt:lpstr>Metodický pokyn Integrovaný blok: řeč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SLOV</dc:title>
  <dc:creator/>
  <cp:lastModifiedBy/>
  <cp:revision>5</cp:revision>
  <dcterms:created xsi:type="dcterms:W3CDTF">2014-08-05T12:38:58Z</dcterms:created>
  <dcterms:modified xsi:type="dcterms:W3CDTF">2015-04-09T19:49:23Z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