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4" r:id="rId6"/>
    <p:sldId id="285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5"/>
    <a:srgbClr val="FFFFFF"/>
    <a:srgbClr val="FEF9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5501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microsoft.com/office/2007/relationships/hdphoto" Target="../media/hdphoto5.wdp"/><Relationship Id="rId18" Type="http://schemas.openxmlformats.org/officeDocument/2006/relationships/image" Target="../media/image13.png"/><Relationship Id="rId3" Type="http://schemas.microsoft.com/office/2007/relationships/hdphoto" Target="../media/hdphoto1.wdp"/><Relationship Id="rId21" Type="http://schemas.microsoft.com/office/2007/relationships/hdphoto" Target="../media/hdphoto9.wdp"/><Relationship Id="rId7" Type="http://schemas.openxmlformats.org/officeDocument/2006/relationships/image" Target="../media/image7.png"/><Relationship Id="rId12" Type="http://schemas.openxmlformats.org/officeDocument/2006/relationships/image" Target="../media/image10.png"/><Relationship Id="rId17" Type="http://schemas.microsoft.com/office/2007/relationships/hdphoto" Target="../media/hdphoto7.wdp"/><Relationship Id="rId25" Type="http://schemas.openxmlformats.org/officeDocument/2006/relationships/comments" Target="../comments/comment1.xml"/><Relationship Id="rId2" Type="http://schemas.openxmlformats.org/officeDocument/2006/relationships/image" Target="../media/image4.png"/><Relationship Id="rId16" Type="http://schemas.openxmlformats.org/officeDocument/2006/relationships/image" Target="../media/image12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microsoft.com/office/2007/relationships/hdphoto" Target="../media/hdphoto4.wdp"/><Relationship Id="rId24" Type="http://schemas.openxmlformats.org/officeDocument/2006/relationships/image" Target="../media/image16.png"/><Relationship Id="rId5" Type="http://schemas.openxmlformats.org/officeDocument/2006/relationships/image" Target="../media/image6.png"/><Relationship Id="rId15" Type="http://schemas.microsoft.com/office/2007/relationships/hdphoto" Target="../media/hdphoto6.wdp"/><Relationship Id="rId23" Type="http://schemas.microsoft.com/office/2007/relationships/hdphoto" Target="../media/hdphoto10.wdp"/><Relationship Id="rId10" Type="http://schemas.openxmlformats.org/officeDocument/2006/relationships/image" Target="../media/image9.png"/><Relationship Id="rId19" Type="http://schemas.microsoft.com/office/2007/relationships/hdphoto" Target="../media/hdphoto8.wdp"/><Relationship Id="rId4" Type="http://schemas.openxmlformats.org/officeDocument/2006/relationships/image" Target="../media/image5.png"/><Relationship Id="rId9" Type="http://schemas.openxmlformats.org/officeDocument/2006/relationships/image" Target="../media/image8.jpeg"/><Relationship Id="rId14" Type="http://schemas.openxmlformats.org/officeDocument/2006/relationships/image" Target="../media/image11.png"/><Relationship Id="rId22" Type="http://schemas.openxmlformats.org/officeDocument/2006/relationships/image" Target="../media/image15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13" Type="http://schemas.microsoft.com/office/2007/relationships/hdphoto" Target="../media/hdphoto16.wdp"/><Relationship Id="rId18" Type="http://schemas.microsoft.com/office/2007/relationships/hdphoto" Target="../media/hdphoto3.wdp"/><Relationship Id="rId26" Type="http://schemas.openxmlformats.org/officeDocument/2006/relationships/comments" Target="../comments/comment2.xml"/><Relationship Id="rId3" Type="http://schemas.microsoft.com/office/2007/relationships/hdphoto" Target="../media/hdphoto11.wdp"/><Relationship Id="rId21" Type="http://schemas.microsoft.com/office/2007/relationships/hdphoto" Target="../media/hdphoto8.wdp"/><Relationship Id="rId7" Type="http://schemas.microsoft.com/office/2007/relationships/hdphoto" Target="../media/hdphoto13.wdp"/><Relationship Id="rId12" Type="http://schemas.openxmlformats.org/officeDocument/2006/relationships/image" Target="../media/image22.png"/><Relationship Id="rId17" Type="http://schemas.openxmlformats.org/officeDocument/2006/relationships/image" Target="../media/image7.png"/><Relationship Id="rId25" Type="http://schemas.microsoft.com/office/2007/relationships/hdphoto" Target="../media/hdphoto2.wdp"/><Relationship Id="rId2" Type="http://schemas.openxmlformats.org/officeDocument/2006/relationships/image" Target="../media/image17.png"/><Relationship Id="rId16" Type="http://schemas.openxmlformats.org/officeDocument/2006/relationships/image" Target="../media/image5.png"/><Relationship Id="rId20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png"/><Relationship Id="rId11" Type="http://schemas.microsoft.com/office/2007/relationships/hdphoto" Target="../media/hdphoto15.wdp"/><Relationship Id="rId24" Type="http://schemas.openxmlformats.org/officeDocument/2006/relationships/image" Target="../media/image6.png"/><Relationship Id="rId5" Type="http://schemas.microsoft.com/office/2007/relationships/hdphoto" Target="../media/hdphoto12.wdp"/><Relationship Id="rId15" Type="http://schemas.microsoft.com/office/2007/relationships/hdphoto" Target="../media/hdphoto1.wdp"/><Relationship Id="rId23" Type="http://schemas.microsoft.com/office/2007/relationships/hdphoto" Target="../media/hdphoto17.wdp"/><Relationship Id="rId10" Type="http://schemas.openxmlformats.org/officeDocument/2006/relationships/image" Target="../media/image21.png"/><Relationship Id="rId19" Type="http://schemas.openxmlformats.org/officeDocument/2006/relationships/image" Target="../media/image8.jpeg"/><Relationship Id="rId4" Type="http://schemas.openxmlformats.org/officeDocument/2006/relationships/image" Target="../media/image18.png"/><Relationship Id="rId9" Type="http://schemas.microsoft.com/office/2007/relationships/hdphoto" Target="../media/hdphoto14.wdp"/><Relationship Id="rId14" Type="http://schemas.openxmlformats.org/officeDocument/2006/relationships/image" Target="../media/image4.png"/><Relationship Id="rId22" Type="http://schemas.openxmlformats.org/officeDocument/2006/relationships/image" Target="../media/image2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13" Type="http://schemas.microsoft.com/office/2007/relationships/hdphoto" Target="../media/hdphoto23.wdp"/><Relationship Id="rId18" Type="http://schemas.openxmlformats.org/officeDocument/2006/relationships/image" Target="../media/image33.png"/><Relationship Id="rId26" Type="http://schemas.microsoft.com/office/2007/relationships/hdphoto" Target="../media/hdphoto1.wdp"/><Relationship Id="rId3" Type="http://schemas.microsoft.com/office/2007/relationships/hdphoto" Target="../media/hdphoto18.wdp"/><Relationship Id="rId21" Type="http://schemas.microsoft.com/office/2007/relationships/hdphoto" Target="../media/hdphoto2.wdp"/><Relationship Id="rId7" Type="http://schemas.microsoft.com/office/2007/relationships/hdphoto" Target="../media/hdphoto20.wdp"/><Relationship Id="rId12" Type="http://schemas.openxmlformats.org/officeDocument/2006/relationships/image" Target="../media/image30.png"/><Relationship Id="rId17" Type="http://schemas.microsoft.com/office/2007/relationships/hdphoto" Target="../media/hdphoto25.wdp"/><Relationship Id="rId25" Type="http://schemas.openxmlformats.org/officeDocument/2006/relationships/image" Target="../media/image4.png"/><Relationship Id="rId2" Type="http://schemas.openxmlformats.org/officeDocument/2006/relationships/image" Target="../media/image25.png"/><Relationship Id="rId16" Type="http://schemas.openxmlformats.org/officeDocument/2006/relationships/image" Target="../media/image32.png"/><Relationship Id="rId20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png"/><Relationship Id="rId11" Type="http://schemas.microsoft.com/office/2007/relationships/hdphoto" Target="../media/hdphoto22.wdp"/><Relationship Id="rId24" Type="http://schemas.microsoft.com/office/2007/relationships/hdphoto" Target="../media/hdphoto3.wdp"/><Relationship Id="rId5" Type="http://schemas.microsoft.com/office/2007/relationships/hdphoto" Target="../media/hdphoto19.wdp"/><Relationship Id="rId15" Type="http://schemas.microsoft.com/office/2007/relationships/hdphoto" Target="../media/hdphoto24.wdp"/><Relationship Id="rId23" Type="http://schemas.openxmlformats.org/officeDocument/2006/relationships/image" Target="../media/image7.png"/><Relationship Id="rId28" Type="http://schemas.openxmlformats.org/officeDocument/2006/relationships/comments" Target="../comments/comment3.xml"/><Relationship Id="rId10" Type="http://schemas.openxmlformats.org/officeDocument/2006/relationships/image" Target="../media/image29.png"/><Relationship Id="rId19" Type="http://schemas.microsoft.com/office/2007/relationships/hdphoto" Target="../media/hdphoto26.wdp"/><Relationship Id="rId4" Type="http://schemas.openxmlformats.org/officeDocument/2006/relationships/image" Target="../media/image26.png"/><Relationship Id="rId9" Type="http://schemas.microsoft.com/office/2007/relationships/hdphoto" Target="../media/hdphoto21.wdp"/><Relationship Id="rId14" Type="http://schemas.openxmlformats.org/officeDocument/2006/relationships/image" Target="../media/image31.png"/><Relationship Id="rId22" Type="http://schemas.openxmlformats.org/officeDocument/2006/relationships/image" Target="../media/image5.png"/><Relationship Id="rId27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3" Type="http://schemas.microsoft.com/office/2007/relationships/hdphoto" Target="../media/hdphoto14.wdp"/><Relationship Id="rId18" Type="http://schemas.microsoft.com/office/2007/relationships/hdphoto" Target="../media/hdphoto8.wdp"/><Relationship Id="rId26" Type="http://schemas.openxmlformats.org/officeDocument/2006/relationships/image" Target="../media/image9.png"/><Relationship Id="rId39" Type="http://schemas.microsoft.com/office/2007/relationships/hdphoto" Target="../media/hdphoto15.wdp"/><Relationship Id="rId21" Type="http://schemas.microsoft.com/office/2007/relationships/hdphoto" Target="../media/hdphoto2.wdp"/><Relationship Id="rId34" Type="http://schemas.openxmlformats.org/officeDocument/2006/relationships/image" Target="../media/image41.png"/><Relationship Id="rId42" Type="http://schemas.openxmlformats.org/officeDocument/2006/relationships/image" Target="../media/image22.png"/><Relationship Id="rId47" Type="http://schemas.openxmlformats.org/officeDocument/2006/relationships/image" Target="../media/image24.png"/><Relationship Id="rId50" Type="http://schemas.microsoft.com/office/2007/relationships/hdphoto" Target="../media/hdphoto19.wdp"/><Relationship Id="rId55" Type="http://schemas.openxmlformats.org/officeDocument/2006/relationships/image" Target="../media/image45.png"/><Relationship Id="rId7" Type="http://schemas.microsoft.com/office/2007/relationships/hdphoto" Target="../media/hdphoto18.wdp"/><Relationship Id="rId12" Type="http://schemas.openxmlformats.org/officeDocument/2006/relationships/image" Target="../media/image20.png"/><Relationship Id="rId17" Type="http://schemas.openxmlformats.org/officeDocument/2006/relationships/image" Target="../media/image13.png"/><Relationship Id="rId25" Type="http://schemas.microsoft.com/office/2007/relationships/hdphoto" Target="../media/hdphoto20.wdp"/><Relationship Id="rId33" Type="http://schemas.microsoft.com/office/2007/relationships/hdphoto" Target="../media/hdphoto24.wdp"/><Relationship Id="rId38" Type="http://schemas.openxmlformats.org/officeDocument/2006/relationships/image" Target="../media/image43.png"/><Relationship Id="rId46" Type="http://schemas.openxmlformats.org/officeDocument/2006/relationships/image" Target="../media/image23.png"/><Relationship Id="rId2" Type="http://schemas.openxmlformats.org/officeDocument/2006/relationships/image" Target="../media/image34.png"/><Relationship Id="rId16" Type="http://schemas.microsoft.com/office/2007/relationships/hdphoto" Target="../media/hdphoto3.wdp"/><Relationship Id="rId20" Type="http://schemas.openxmlformats.org/officeDocument/2006/relationships/image" Target="../media/image37.png"/><Relationship Id="rId29" Type="http://schemas.microsoft.com/office/2007/relationships/hdphoto" Target="../media/hdphoto22.wdp"/><Relationship Id="rId41" Type="http://schemas.microsoft.com/office/2007/relationships/hdphoto" Target="../media/hdphoto26.wdp"/><Relationship Id="rId54" Type="http://schemas.microsoft.com/office/2007/relationships/hdphoto" Target="../media/hdphoto23.wdp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png"/><Relationship Id="rId11" Type="http://schemas.microsoft.com/office/2007/relationships/hdphoto" Target="../media/hdphoto5.wdp"/><Relationship Id="rId24" Type="http://schemas.openxmlformats.org/officeDocument/2006/relationships/image" Target="../media/image39.png"/><Relationship Id="rId32" Type="http://schemas.openxmlformats.org/officeDocument/2006/relationships/image" Target="../media/image40.png"/><Relationship Id="rId37" Type="http://schemas.microsoft.com/office/2007/relationships/hdphoto" Target="../media/hdphoto25.wdp"/><Relationship Id="rId40" Type="http://schemas.openxmlformats.org/officeDocument/2006/relationships/image" Target="../media/image33.png"/><Relationship Id="rId45" Type="http://schemas.microsoft.com/office/2007/relationships/hdphoto" Target="../media/hdphoto9.wdp"/><Relationship Id="rId53" Type="http://schemas.openxmlformats.org/officeDocument/2006/relationships/image" Target="../media/image30.png"/><Relationship Id="rId5" Type="http://schemas.microsoft.com/office/2007/relationships/hdphoto" Target="../media/hdphoto11.wdp"/><Relationship Id="rId15" Type="http://schemas.openxmlformats.org/officeDocument/2006/relationships/image" Target="../media/image36.png"/><Relationship Id="rId23" Type="http://schemas.microsoft.com/office/2007/relationships/hdphoto" Target="../media/hdphoto12.wdp"/><Relationship Id="rId28" Type="http://schemas.openxmlformats.org/officeDocument/2006/relationships/image" Target="../media/image29.png"/><Relationship Id="rId36" Type="http://schemas.openxmlformats.org/officeDocument/2006/relationships/image" Target="../media/image42.png"/><Relationship Id="rId49" Type="http://schemas.openxmlformats.org/officeDocument/2006/relationships/image" Target="../media/image26.png"/><Relationship Id="rId57" Type="http://schemas.openxmlformats.org/officeDocument/2006/relationships/comments" Target="../comments/comment4.xml"/><Relationship Id="rId10" Type="http://schemas.openxmlformats.org/officeDocument/2006/relationships/image" Target="../media/image10.png"/><Relationship Id="rId19" Type="http://schemas.openxmlformats.org/officeDocument/2006/relationships/image" Target="../media/image16.png"/><Relationship Id="rId31" Type="http://schemas.microsoft.com/office/2007/relationships/hdphoto" Target="../media/hdphoto10.wdp"/><Relationship Id="rId44" Type="http://schemas.openxmlformats.org/officeDocument/2006/relationships/image" Target="../media/image14.png"/><Relationship Id="rId52" Type="http://schemas.microsoft.com/office/2007/relationships/hdphoto" Target="../media/hdphoto6.wdp"/><Relationship Id="rId4" Type="http://schemas.openxmlformats.org/officeDocument/2006/relationships/image" Target="../media/image17.png"/><Relationship Id="rId9" Type="http://schemas.microsoft.com/office/2007/relationships/hdphoto" Target="../media/hdphoto21.wdp"/><Relationship Id="rId14" Type="http://schemas.openxmlformats.org/officeDocument/2006/relationships/image" Target="../media/image8.jpeg"/><Relationship Id="rId22" Type="http://schemas.openxmlformats.org/officeDocument/2006/relationships/image" Target="../media/image38.png"/><Relationship Id="rId27" Type="http://schemas.microsoft.com/office/2007/relationships/hdphoto" Target="../media/hdphoto4.wdp"/><Relationship Id="rId30" Type="http://schemas.openxmlformats.org/officeDocument/2006/relationships/image" Target="../media/image15.png"/><Relationship Id="rId35" Type="http://schemas.microsoft.com/office/2007/relationships/hdphoto" Target="../media/hdphoto7.wdp"/><Relationship Id="rId43" Type="http://schemas.microsoft.com/office/2007/relationships/hdphoto" Target="../media/hdphoto16.wdp"/><Relationship Id="rId48" Type="http://schemas.microsoft.com/office/2007/relationships/hdphoto" Target="../media/hdphoto17.wdp"/><Relationship Id="rId56" Type="http://schemas.microsoft.com/office/2007/relationships/hdphoto" Target="../media/hdphoto13.wdp"/><Relationship Id="rId8" Type="http://schemas.openxmlformats.org/officeDocument/2006/relationships/image" Target="../media/image28.png"/><Relationship Id="rId51" Type="http://schemas.openxmlformats.org/officeDocument/2006/relationships/image" Target="../media/image44.png"/><Relationship Id="rId3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Staráme se o koně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Příroda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906663" y="3095317"/>
            <a:ext cx="7209267" cy="3900196"/>
            <a:chOff x="4378671" y="4739186"/>
            <a:chExt cx="3547040" cy="1671095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4318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32" t="27318" r="4694" b="10450"/>
            <a:stretch/>
          </p:blipFill>
          <p:spPr>
            <a:xfrm rot="21257464">
              <a:off x="6329634" y="4739186"/>
              <a:ext cx="1596077" cy="1484754"/>
            </a:xfrm>
            <a:prstGeom prst="rect">
              <a:avLst/>
            </a:prstGeom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4378671" y="5331516"/>
              <a:ext cx="2838144" cy="1078765"/>
            </a:xfrm>
            <a:prstGeom prst="rect">
              <a:avLst/>
            </a:prstGeom>
          </p:spPr>
        </p:pic>
      </p:grpSp>
      <p:grpSp>
        <p:nvGrpSpPr>
          <p:cNvPr id="28" name="Skupina 27"/>
          <p:cNvGrpSpPr/>
          <p:nvPr/>
        </p:nvGrpSpPr>
        <p:grpSpPr>
          <a:xfrm flipH="1">
            <a:off x="5957447" y="2476976"/>
            <a:ext cx="5665097" cy="4311341"/>
            <a:chOff x="-3595111" y="1992509"/>
            <a:chExt cx="5665097" cy="4311341"/>
          </a:xfrm>
        </p:grpSpPr>
        <p:pic>
          <p:nvPicPr>
            <p:cNvPr id="29" name="Obrázek 28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4322763" y="2280762"/>
            <a:ext cx="7621491" cy="4488068"/>
            <a:chOff x="3294138" y="2494488"/>
            <a:chExt cx="7621491" cy="4488068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  <p:sp>
        <p:nvSpPr>
          <p:cNvPr id="34" name="Krychle 33"/>
          <p:cNvSpPr/>
          <p:nvPr/>
        </p:nvSpPr>
        <p:spPr>
          <a:xfrm>
            <a:off x="666715" y="5844394"/>
            <a:ext cx="2568981" cy="924436"/>
          </a:xfrm>
          <a:prstGeom prst="cube">
            <a:avLst/>
          </a:prstGeom>
          <a:blipFill>
            <a:blip r:embed="rId9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5" name="Obrázek 34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flipV="1">
            <a:off x="2650154" y="1585248"/>
            <a:ext cx="1120462" cy="43144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894912">
            <a:off x="10374420" y="703793"/>
            <a:ext cx="2083353" cy="124925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14" cstate="email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0" b="100000" l="0" r="97210">
                        <a14:backgroundMark x1="19066" y1="4673" x2="19066" y2="4673"/>
                        <a14:backgroundMark x1="24125" y1="13084" x2="36187" y2="11215"/>
                        <a14:backgroundMark x1="3891" y1="56075" x2="14786" y2="99065"/>
                        <a14:backgroundMark x1="15953" y1="14019" x2="15953" y2="14019"/>
                        <a14:backgroundMark x1="2335" y1="21495" x2="3891" y2="28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954163">
            <a:off x="2697497" y="441573"/>
            <a:ext cx="2450112" cy="1022753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 rotWithShape="1">
          <a:blip r:embed="rId16" cstate="email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0" b="100000" l="0" r="100000">
                        <a14:foregroundMark x1="18691" y1="45235" x2="23435" y2="56472"/>
                        <a14:foregroundMark x1="20493" y1="74917" x2="25854" y2="69559"/>
                        <a14:foregroundMark x1="33634" y1="74395" x2="60104" y2="64723"/>
                        <a14:foregroundMark x1="68880" y1="53532" x2="50712" y2="55145"/>
                        <a14:foregroundMark x1="75285" y1="85349" x2="75285" y2="85349"/>
                        <a14:foregroundMark x1="68880" y1="85349" x2="68880" y2="85349"/>
                        <a14:foregroundMark x1="75285" y1="79991" x2="75285" y2="79991"/>
                        <a14:foregroundMark x1="71584" y1="83973" x2="76376" y2="815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072903" y="290521"/>
            <a:ext cx="1416676" cy="1416677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 rotWithShape="1">
          <a:blip r:embed="rId18" cstate="email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4875" b="97438" l="3906" r="94831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472134" y="695550"/>
            <a:ext cx="1661375" cy="1526959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 rotWithShape="1">
          <a:blip r:embed="rId20" cstate="email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2527" b="94615" l="1967" r="994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762186" y="17946"/>
            <a:ext cx="1415487" cy="993198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 rotWithShape="1">
          <a:blip r:embed="rId22" cstate="email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0" b="99085" l="5575" r="957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837035">
            <a:off x="418877" y="800940"/>
            <a:ext cx="1923617" cy="1103989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 rotWithShape="1">
          <a:blip r:embed="rId24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8843374" y="1791421"/>
            <a:ext cx="1577362" cy="431088"/>
          </a:xfrm>
          <a:prstGeom prst="rect">
            <a:avLst/>
          </a:prstGeom>
        </p:spPr>
      </p:pic>
      <p:grpSp>
        <p:nvGrpSpPr>
          <p:cNvPr id="43" name="Skupina 42"/>
          <p:cNvGrpSpPr/>
          <p:nvPr/>
        </p:nvGrpSpPr>
        <p:grpSpPr>
          <a:xfrm flipH="1">
            <a:off x="5899844" y="2511251"/>
            <a:ext cx="5665097" cy="4311341"/>
            <a:chOff x="-3595111" y="1992509"/>
            <a:chExt cx="5665097" cy="4311341"/>
          </a:xfrm>
        </p:grpSpPr>
        <p:pic>
          <p:nvPicPr>
            <p:cNvPr id="44" name="Obrázek 4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45" name="Obrázek 44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46" name="Skupina 45"/>
          <p:cNvGrpSpPr/>
          <p:nvPr/>
        </p:nvGrpSpPr>
        <p:grpSpPr>
          <a:xfrm flipH="1">
            <a:off x="5928201" y="2524809"/>
            <a:ext cx="5665097" cy="4311341"/>
            <a:chOff x="-3595111" y="1992509"/>
            <a:chExt cx="5665097" cy="4311341"/>
          </a:xfrm>
        </p:grpSpPr>
        <p:pic>
          <p:nvPicPr>
            <p:cNvPr id="47" name="Obrázek 46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48" name="Obrázek 4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49" name="Skupina 48"/>
          <p:cNvGrpSpPr/>
          <p:nvPr/>
        </p:nvGrpSpPr>
        <p:grpSpPr>
          <a:xfrm flipH="1">
            <a:off x="5913911" y="2546659"/>
            <a:ext cx="5665097" cy="4311341"/>
            <a:chOff x="-3595111" y="1992509"/>
            <a:chExt cx="5665097" cy="4311341"/>
          </a:xfrm>
        </p:grpSpPr>
        <p:pic>
          <p:nvPicPr>
            <p:cNvPr id="50" name="Obrázek 49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51" name="Obrázek 50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52" name="Skupina 51"/>
          <p:cNvGrpSpPr/>
          <p:nvPr/>
        </p:nvGrpSpPr>
        <p:grpSpPr>
          <a:xfrm>
            <a:off x="4906663" y="3123511"/>
            <a:ext cx="7209267" cy="3900196"/>
            <a:chOff x="4378671" y="4739186"/>
            <a:chExt cx="3547040" cy="1671095"/>
          </a:xfrm>
        </p:grpSpPr>
        <p:pic>
          <p:nvPicPr>
            <p:cNvPr id="53" name="Obrázek 52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4318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32" t="27318" r="4694" b="10450"/>
            <a:stretch/>
          </p:blipFill>
          <p:spPr>
            <a:xfrm rot="21257464">
              <a:off x="6329634" y="4739186"/>
              <a:ext cx="1596077" cy="1484754"/>
            </a:xfrm>
            <a:prstGeom prst="rect">
              <a:avLst/>
            </a:prstGeom>
          </p:spPr>
        </p:pic>
        <p:pic>
          <p:nvPicPr>
            <p:cNvPr id="54" name="Obrázek 5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4378671" y="5331516"/>
              <a:ext cx="2838144" cy="1078765"/>
            </a:xfrm>
            <a:prstGeom prst="rect">
              <a:avLst/>
            </a:prstGeom>
          </p:spPr>
        </p:pic>
      </p:grpSp>
      <p:grpSp>
        <p:nvGrpSpPr>
          <p:cNvPr id="55" name="Skupina 54"/>
          <p:cNvGrpSpPr/>
          <p:nvPr/>
        </p:nvGrpSpPr>
        <p:grpSpPr>
          <a:xfrm>
            <a:off x="4439453" y="2312176"/>
            <a:ext cx="7621491" cy="4488068"/>
            <a:chOff x="3294138" y="2494488"/>
            <a:chExt cx="7621491" cy="4488068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57" name="Obrázek 56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1.38778E-17 L -0.63437 0.7511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719" y="3754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2.22222E-6 L 0.02904 0.6138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5" y="3069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"/>
                                            </p:cond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0 L -0.10417 0.58981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2949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1.11111E-6 L -0.14583 0.67338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2" y="3365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4"/>
                                            </p:cond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500"/>
                            </p:stCondLst>
                            <p:childTnLst>
                              <p:par>
                                <p:cTn id="51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1.85185E-6 L -0.28776 0.65764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88" y="3287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7"/>
                                            </p:cond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500"/>
                            </p:stCondLst>
                            <p:childTnLst>
                              <p:par>
                                <p:cTn id="64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1.48148E-6 L -0.4293 0.63958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71" y="3196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0"/>
                                            </p:cond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"/>
                            </p:stCondLst>
                            <p:childTnLst>
                              <p:par>
                                <p:cTn id="77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2.59259E-6 L -0.61237 0.5456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625" y="2726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3"/>
                                            </p:cond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0"/>
                            </p:stCondLst>
                            <p:childTnLst>
                              <p:par>
                                <p:cTn id="90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1.48148E-6 L -0.79401 0.63148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701" y="31574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6"/>
                                            </p:cond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500"/>
                            </p:stCondLst>
                            <p:childTnLst>
                              <p:par>
                                <p:cTn id="103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243450" y="76867"/>
            <a:ext cx="2083714" cy="153258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95793" l="0" r="100000">
                        <a14:backgroundMark x1="23529" y1="2899" x2="0" y2="39130"/>
                        <a14:backgroundMark x1="31016" y1="8696" x2="31016" y2="86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754854" y="323232"/>
            <a:ext cx="1781109" cy="131174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74" b="98559" l="0" r="100000">
                        <a14:foregroundMark x1="35591" y1="6856" x2="23668" y2="37398"/>
                        <a14:backgroundMark x1="48889" y1="5921" x2="48889" y2="5921"/>
                        <a14:backgroundMark x1="29453" y1="4869" x2="29453" y2="48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819807" y="1425039"/>
            <a:ext cx="1724968" cy="156179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1770" b="96184" l="0" r="100000">
                        <a14:foregroundMark x1="51097" y1="16994" x2="51097" y2="169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58829" y="1489538"/>
            <a:ext cx="1043189" cy="96983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1773" r="99409">
                        <a14:foregroundMark x1="66727" y1="18000" x2="66727" y2="18000"/>
                        <a14:foregroundMark x1="74455" y1="23273" x2="49091" y2="56545"/>
                        <a14:foregroundMark x1="53318" y1="24788" x2="53318" y2="24788"/>
                        <a14:foregroundMark x1="53909" y1="25152" x2="74864" y2="48061"/>
                        <a14:foregroundMark x1="53182" y1="25758" x2="53182" y2="25758"/>
                        <a14:foregroundMark x1="53182" y1="26848" x2="54727" y2="3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6668575">
            <a:off x="1422935" y="264040"/>
            <a:ext cx="1856490" cy="139236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698616" y="1531764"/>
            <a:ext cx="1089669" cy="764680"/>
          </a:xfrm>
          <a:prstGeom prst="rect">
            <a:avLst/>
          </a:prstGeom>
        </p:spPr>
      </p:pic>
      <p:grpSp>
        <p:nvGrpSpPr>
          <p:cNvPr id="25" name="Skupina 24"/>
          <p:cNvGrpSpPr/>
          <p:nvPr/>
        </p:nvGrpSpPr>
        <p:grpSpPr>
          <a:xfrm>
            <a:off x="4581519" y="3117139"/>
            <a:ext cx="7209267" cy="3900196"/>
            <a:chOff x="4378671" y="4739186"/>
            <a:chExt cx="3547040" cy="1671095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4318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32" t="27318" r="4694" b="10450"/>
            <a:stretch/>
          </p:blipFill>
          <p:spPr>
            <a:xfrm rot="21257464">
              <a:off x="6329634" y="4739186"/>
              <a:ext cx="1596077" cy="1484754"/>
            </a:xfrm>
            <a:prstGeom prst="rect">
              <a:avLst/>
            </a:prstGeom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4378671" y="5331516"/>
              <a:ext cx="2838144" cy="1078765"/>
            </a:xfrm>
            <a:prstGeom prst="rect">
              <a:avLst/>
            </a:prstGeom>
          </p:spPr>
        </p:pic>
      </p:grpSp>
      <p:grpSp>
        <p:nvGrpSpPr>
          <p:cNvPr id="31" name="Skupina 30"/>
          <p:cNvGrpSpPr/>
          <p:nvPr/>
        </p:nvGrpSpPr>
        <p:grpSpPr>
          <a:xfrm>
            <a:off x="4581519" y="2206726"/>
            <a:ext cx="7621491" cy="4488068"/>
            <a:chOff x="3294138" y="2494488"/>
            <a:chExt cx="7621491" cy="4488068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 xmlns="">
                    <a14:imgLayer r:embed="rId18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  <p:sp>
        <p:nvSpPr>
          <p:cNvPr id="34" name="Krychle 33"/>
          <p:cNvSpPr/>
          <p:nvPr/>
        </p:nvSpPr>
        <p:spPr>
          <a:xfrm>
            <a:off x="666715" y="5844394"/>
            <a:ext cx="2568981" cy="924436"/>
          </a:xfrm>
          <a:prstGeom prst="cube">
            <a:avLst/>
          </a:prstGeom>
          <a:blipFill>
            <a:blip r:embed="rId19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Obrázek 35"/>
          <p:cNvPicPr>
            <a:picLocks noChangeAspect="1"/>
          </p:cNvPicPr>
          <p:nvPr/>
        </p:nvPicPr>
        <p:blipFill rotWithShape="1">
          <a:blip r:embed="rId20" cstate="email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1850" b="100000" l="9842" r="914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091786" y="1630771"/>
            <a:ext cx="1275009" cy="1028844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 rotWithShape="1">
          <a:blip r:embed="rId22" cstate="email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410438" y="466867"/>
            <a:ext cx="1146220" cy="1479129"/>
          </a:xfrm>
          <a:prstGeom prst="rect">
            <a:avLst/>
          </a:prstGeom>
        </p:spPr>
      </p:pic>
      <p:grpSp>
        <p:nvGrpSpPr>
          <p:cNvPr id="38" name="Skupina 37"/>
          <p:cNvGrpSpPr/>
          <p:nvPr/>
        </p:nvGrpSpPr>
        <p:grpSpPr>
          <a:xfrm flipH="1">
            <a:off x="6062564" y="2532508"/>
            <a:ext cx="5665097" cy="4311341"/>
            <a:chOff x="-3595111" y="1992509"/>
            <a:chExt cx="5665097" cy="4311341"/>
          </a:xfrm>
        </p:grpSpPr>
        <p:pic>
          <p:nvPicPr>
            <p:cNvPr id="39" name="Obrázek 38"/>
            <p:cNvPicPr>
              <a:picLocks noChangeAspect="1"/>
            </p:cNvPicPr>
            <p:nvPr/>
          </p:nvPicPr>
          <p:blipFill rotWithShape="1"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40" name="Obrázek 39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41" name="Skupina 40"/>
          <p:cNvGrpSpPr/>
          <p:nvPr/>
        </p:nvGrpSpPr>
        <p:grpSpPr>
          <a:xfrm flipH="1">
            <a:off x="6018343" y="2502176"/>
            <a:ext cx="5665097" cy="4311341"/>
            <a:chOff x="-3595111" y="1992509"/>
            <a:chExt cx="5665097" cy="4311341"/>
          </a:xfrm>
        </p:grpSpPr>
        <p:pic>
          <p:nvPicPr>
            <p:cNvPr id="42" name="Obrázek 41"/>
            <p:cNvPicPr>
              <a:picLocks noChangeAspect="1"/>
            </p:cNvPicPr>
            <p:nvPr/>
          </p:nvPicPr>
          <p:blipFill rotWithShape="1"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43" name="Obrázek 42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44" name="Skupina 43"/>
          <p:cNvGrpSpPr/>
          <p:nvPr/>
        </p:nvGrpSpPr>
        <p:grpSpPr>
          <a:xfrm flipH="1">
            <a:off x="6084331" y="2486339"/>
            <a:ext cx="5665097" cy="4311341"/>
            <a:chOff x="-3595111" y="1992509"/>
            <a:chExt cx="5665097" cy="4311341"/>
          </a:xfrm>
        </p:grpSpPr>
        <p:pic>
          <p:nvPicPr>
            <p:cNvPr id="45" name="Obrázek 44"/>
            <p:cNvPicPr>
              <a:picLocks noChangeAspect="1"/>
            </p:cNvPicPr>
            <p:nvPr/>
          </p:nvPicPr>
          <p:blipFill rotWithShape="1">
            <a:blip r:embed="rId24" cstate="print">
              <a:extLst>
                <a:ext uri="{BEBA8EAE-BF5A-486C-A8C5-ECC9F3942E4B}">
                  <a14:imgProps xmlns:a14="http://schemas.microsoft.com/office/drawing/2010/main" xmlns="">
                    <a14:imgLayer r:embed="rId25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46" name="Obrázek 45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47" name="Skupina 46"/>
          <p:cNvGrpSpPr/>
          <p:nvPr/>
        </p:nvGrpSpPr>
        <p:grpSpPr>
          <a:xfrm>
            <a:off x="4498257" y="2262413"/>
            <a:ext cx="7621491" cy="4488068"/>
            <a:chOff x="3294138" y="2494488"/>
            <a:chExt cx="7621491" cy="4488068"/>
          </a:xfrm>
        </p:grpSpPr>
        <p:pic>
          <p:nvPicPr>
            <p:cNvPr id="48" name="Obrázek 47"/>
            <p:cNvPicPr>
              <a:picLocks noChangeAspect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 xmlns="">
                    <a14:imgLayer r:embed="rId18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49" name="Obrázek 48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  <p:grpSp>
        <p:nvGrpSpPr>
          <p:cNvPr id="50" name="Skupina 49"/>
          <p:cNvGrpSpPr/>
          <p:nvPr/>
        </p:nvGrpSpPr>
        <p:grpSpPr>
          <a:xfrm>
            <a:off x="4535001" y="2215215"/>
            <a:ext cx="7621491" cy="4488068"/>
            <a:chOff x="3294138" y="2494488"/>
            <a:chExt cx="7621491" cy="4488068"/>
          </a:xfrm>
        </p:grpSpPr>
        <p:pic>
          <p:nvPicPr>
            <p:cNvPr id="51" name="Obrázek 50"/>
            <p:cNvPicPr>
              <a:picLocks noChangeAspect="1"/>
            </p:cNvPicPr>
            <p:nvPr/>
          </p:nvPicPr>
          <p:blipFill rotWithShape="1">
            <a:blip r:embed="rId17" cstate="print">
              <a:extLst>
                <a:ext uri="{BEBA8EAE-BF5A-486C-A8C5-ECC9F3942E4B}">
                  <a14:imgProps xmlns:a14="http://schemas.microsoft.com/office/drawing/2010/main" xmlns="">
                    <a14:imgLayer r:embed="rId18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52" name="Obrázek 51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  <p:grpSp>
        <p:nvGrpSpPr>
          <p:cNvPr id="53" name="Skupina 52"/>
          <p:cNvGrpSpPr/>
          <p:nvPr/>
        </p:nvGrpSpPr>
        <p:grpSpPr>
          <a:xfrm>
            <a:off x="4680673" y="3074212"/>
            <a:ext cx="7209267" cy="3900196"/>
            <a:chOff x="4378671" y="4739186"/>
            <a:chExt cx="3547040" cy="1671095"/>
          </a:xfrm>
        </p:grpSpPr>
        <p:pic>
          <p:nvPicPr>
            <p:cNvPr id="54" name="Obrázek 53"/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4318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32" t="27318" r="4694" b="10450"/>
            <a:stretch/>
          </p:blipFill>
          <p:spPr>
            <a:xfrm rot="21257464">
              <a:off x="6329634" y="4739186"/>
              <a:ext cx="1596077" cy="1484754"/>
            </a:xfrm>
            <a:prstGeom prst="rect">
              <a:avLst/>
            </a:prstGeom>
          </p:spPr>
        </p:pic>
        <p:pic>
          <p:nvPicPr>
            <p:cNvPr id="55" name="Obrázek 54"/>
            <p:cNvPicPr>
              <a:picLocks noChangeAspect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4378671" y="5331516"/>
              <a:ext cx="2838144" cy="10787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87306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1.48148E-6 L 0.07383 0.564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5" y="28218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-4.81481E-6 L -0.05039 0.7125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26" y="3562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"/>
                                            </p:cond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2.22222E-6 L -0.10455 0.4960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34" y="2479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4.07407E-6 L -0.29206 0.70949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09" y="3546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4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500"/>
                            </p:stCondLst>
                            <p:childTnLst>
                              <p:par>
                                <p:cTn id="51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3.33333E-6 L -0.38229 0.52083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15" y="2604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7"/>
                                            </p:cond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500"/>
                            </p:stCondLst>
                            <p:childTnLst>
                              <p:par>
                                <p:cTn id="64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3.33333E-6 L -0.51797 0.6798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898" y="3398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"/>
                            </p:stCondLst>
                            <p:childTnLst>
                              <p:par>
                                <p:cTn id="77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-0.58425 0.51574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219" y="2578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3"/>
                                            </p:cond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0"/>
                            </p:stCondLst>
                            <p:childTnLst>
                              <p:par>
                                <p:cTn id="90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4.07407E-6 L -0.71068 0.60694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34" y="3034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6"/>
                                            </p:cond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500"/>
                            </p:stCondLst>
                            <p:childTnLst>
                              <p:par>
                                <p:cTn id="103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879" b="94061" l="10000" r="9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280152" y="130713"/>
            <a:ext cx="1725768" cy="129432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936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173174" y="1781113"/>
            <a:ext cx="1661374" cy="106965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9089" l="0" r="9729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4457884">
            <a:off x="949299" y="1860817"/>
            <a:ext cx="865188" cy="64928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5292311" y="1365080"/>
            <a:ext cx="1407476" cy="92727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775" r="983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0" y="281879"/>
            <a:ext cx="1951206" cy="113978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0" b="100000" l="0" r="882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995601" y="1033361"/>
            <a:ext cx="1481071" cy="84386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 cstate="email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0000" l="10000" r="9531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585709" y="56209"/>
            <a:ext cx="1662022" cy="1246517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6" cstate="email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10000" r="90000">
                        <a14:foregroundMark x1="17000" y1="60667" x2="48273" y2="30788"/>
                        <a14:foregroundMark x1="54591" y1="46000" x2="84591" y2="16727"/>
                        <a14:foregroundMark x1="29682" y1="28909" x2="33773" y2="418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175391" y="650674"/>
            <a:ext cx="1905086" cy="142881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8" cstate="email">
            <a:extLst>
              <a:ext uri="{BEBA8EAE-BF5A-486C-A8C5-ECC9F3942E4B}">
                <a14:imgProps xmlns:a14="http://schemas.microsoft.com/office/drawing/2010/main" xmlns="">
                  <a14:imgLayer r:embed="rId19">
                    <a14:imgEffect>
                      <a14:backgroundRemoval t="324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690125" y="353762"/>
            <a:ext cx="857733" cy="463640"/>
          </a:xfrm>
          <a:prstGeom prst="rect">
            <a:avLst/>
          </a:prstGeom>
        </p:spPr>
      </p:pic>
      <p:grpSp>
        <p:nvGrpSpPr>
          <p:cNvPr id="31" name="Skupina 30"/>
          <p:cNvGrpSpPr/>
          <p:nvPr/>
        </p:nvGrpSpPr>
        <p:grpSpPr>
          <a:xfrm flipH="1">
            <a:off x="5303179" y="2485966"/>
            <a:ext cx="5665097" cy="4311341"/>
            <a:chOff x="-3595111" y="1992509"/>
            <a:chExt cx="5665097" cy="4311341"/>
          </a:xfrm>
        </p:grpSpPr>
        <p:pic>
          <p:nvPicPr>
            <p:cNvPr id="27" name="Obrázek 26"/>
            <p:cNvPicPr>
              <a:picLocks noChangeAspect="1"/>
            </p:cNvPicPr>
            <p:nvPr/>
          </p:nvPicPr>
          <p:blipFill rotWithShape="1"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30" name="Obrázek 29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33" name="Skupina 32"/>
          <p:cNvGrpSpPr/>
          <p:nvPr/>
        </p:nvGrpSpPr>
        <p:grpSpPr>
          <a:xfrm>
            <a:off x="5115610" y="2437102"/>
            <a:ext cx="7621491" cy="4488068"/>
            <a:chOff x="3294138" y="2494488"/>
            <a:chExt cx="7621491" cy="4488068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 rotWithShape="1">
            <a:blip r:embed="rId23" cstate="print">
              <a:extLst>
                <a:ext uri="{BEBA8EAE-BF5A-486C-A8C5-ECC9F3942E4B}">
                  <a14:imgProps xmlns:a14="http://schemas.microsoft.com/office/drawing/2010/main" xmlns="">
                    <a14:imgLayer r:embed="rId24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32" name="Obrázek 31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  <p:grpSp>
        <p:nvGrpSpPr>
          <p:cNvPr id="34" name="Skupina 33"/>
          <p:cNvGrpSpPr/>
          <p:nvPr/>
        </p:nvGrpSpPr>
        <p:grpSpPr>
          <a:xfrm>
            <a:off x="5098127" y="2437101"/>
            <a:ext cx="7621491" cy="4488068"/>
            <a:chOff x="3294138" y="2494488"/>
            <a:chExt cx="7621491" cy="4488068"/>
          </a:xfrm>
        </p:grpSpPr>
        <p:pic>
          <p:nvPicPr>
            <p:cNvPr id="35" name="Obrázek 34"/>
            <p:cNvPicPr>
              <a:picLocks noChangeAspect="1"/>
            </p:cNvPicPr>
            <p:nvPr/>
          </p:nvPicPr>
          <p:blipFill rotWithShape="1">
            <a:blip r:embed="rId23" cstate="print">
              <a:extLst>
                <a:ext uri="{BEBA8EAE-BF5A-486C-A8C5-ECC9F3942E4B}">
                  <a14:imgProps xmlns:a14="http://schemas.microsoft.com/office/drawing/2010/main" xmlns="">
                    <a14:imgLayer r:embed="rId24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4521371" y="2984660"/>
            <a:ext cx="7313177" cy="3879209"/>
            <a:chOff x="4378671" y="4748178"/>
            <a:chExt cx="3598165" cy="1662103"/>
          </a:xfrm>
        </p:grpSpPr>
        <p:pic>
          <p:nvPicPr>
            <p:cNvPr id="38" name="Obrázek 37"/>
            <p:cNvPicPr>
              <a:picLocks noChangeAspect="1"/>
            </p:cNvPicPr>
            <p:nvPr/>
          </p:nvPicPr>
          <p:blipFill rotWithShape="1">
            <a:blip r:embed="rId25" cstate="print">
              <a:extLst>
                <a:ext uri="{BEBA8EAE-BF5A-486C-A8C5-ECC9F3942E4B}">
                  <a14:imgProps xmlns:a14="http://schemas.microsoft.com/office/drawing/2010/main" xmlns="">
                    <a14:imgLayer r:embed="rId26">
                      <a14:imgEffect>
                        <a14:backgroundRemoval t="10000" b="90000" l="10000" r="94318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32" t="27318" r="4694" b="10450"/>
            <a:stretch/>
          </p:blipFill>
          <p:spPr>
            <a:xfrm rot="21257464">
              <a:off x="6380759" y="4748178"/>
              <a:ext cx="1596077" cy="1484754"/>
            </a:xfrm>
            <a:prstGeom prst="rect">
              <a:avLst/>
            </a:prstGeom>
          </p:spPr>
        </p:pic>
        <p:pic>
          <p:nvPicPr>
            <p:cNvPr id="39" name="Obrázek 38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4378671" y="5331516"/>
              <a:ext cx="2838144" cy="1078765"/>
            </a:xfrm>
            <a:prstGeom prst="rect">
              <a:avLst/>
            </a:prstGeom>
          </p:spPr>
        </p:pic>
      </p:grpSp>
      <p:sp>
        <p:nvSpPr>
          <p:cNvPr id="40" name="Krychle 39"/>
          <p:cNvSpPr/>
          <p:nvPr/>
        </p:nvSpPr>
        <p:spPr>
          <a:xfrm>
            <a:off x="666715" y="5844394"/>
            <a:ext cx="2568981" cy="924436"/>
          </a:xfrm>
          <a:prstGeom prst="cube">
            <a:avLst/>
          </a:prstGeom>
          <a:blipFill>
            <a:blip r:embed="rId27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1" name="Skupina 40"/>
          <p:cNvGrpSpPr/>
          <p:nvPr/>
        </p:nvGrpSpPr>
        <p:grpSpPr>
          <a:xfrm>
            <a:off x="5115610" y="2402191"/>
            <a:ext cx="7621491" cy="4488068"/>
            <a:chOff x="3294138" y="2494488"/>
            <a:chExt cx="7621491" cy="4488068"/>
          </a:xfrm>
        </p:grpSpPr>
        <p:pic>
          <p:nvPicPr>
            <p:cNvPr id="42" name="Obrázek 41"/>
            <p:cNvPicPr>
              <a:picLocks noChangeAspect="1"/>
            </p:cNvPicPr>
            <p:nvPr/>
          </p:nvPicPr>
          <p:blipFill rotWithShape="1">
            <a:blip r:embed="rId23" cstate="print">
              <a:extLst>
                <a:ext uri="{BEBA8EAE-BF5A-486C-A8C5-ECC9F3942E4B}">
                  <a14:imgProps xmlns:a14="http://schemas.microsoft.com/office/drawing/2010/main" xmlns="">
                    <a14:imgLayer r:embed="rId24">
                      <a14:imgEffect>
                        <a14:backgroundRemoval t="9394" b="95879" l="12773" r="98955">
                          <a14:foregroundMark x1="81636" y1="21576" x2="81636" y2="21576"/>
                          <a14:foregroundMark x1="80364" y1="24242" x2="81636" y2="22364"/>
                          <a14:foregroundMark x1="82500" y1="26303" x2="85591" y2="24606"/>
                          <a14:foregroundMark x1="85727" y1="26485" x2="83318" y2="29273"/>
                          <a14:foregroundMark x1="85864" y1="30061" x2="83636" y2="30788"/>
                          <a14:foregroundMark x1="98955" y1="36242" x2="98955" y2="36242"/>
                          <a14:foregroundMark x1="98955" y1="36242" x2="98955" y2="36242"/>
                          <a14:backgroundMark x1="43455" y1="23879" x2="69955" y2="26848"/>
                        </a14:backgroundRemoval>
                      </a14:imgEffect>
                      <a14:imgEffect>
                        <a14:brightnessContrast contrast="-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911" t="9765" r="3709" b="4601"/>
            <a:stretch/>
          </p:blipFill>
          <p:spPr>
            <a:xfrm rot="10800000">
              <a:off x="3294138" y="2494488"/>
              <a:ext cx="5826613" cy="4488068"/>
            </a:xfrm>
            <a:prstGeom prst="rect">
              <a:avLst/>
            </a:prstGeom>
          </p:spPr>
        </p:pic>
        <p:pic>
          <p:nvPicPr>
            <p:cNvPr id="43" name="Obrázek 42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3818021" y="5364958"/>
              <a:ext cx="7097608" cy="944933"/>
            </a:xfrm>
            <a:prstGeom prst="rect">
              <a:avLst/>
            </a:prstGeom>
          </p:spPr>
        </p:pic>
      </p:grpSp>
      <p:grpSp>
        <p:nvGrpSpPr>
          <p:cNvPr id="44" name="Skupina 43"/>
          <p:cNvGrpSpPr/>
          <p:nvPr/>
        </p:nvGrpSpPr>
        <p:grpSpPr>
          <a:xfrm>
            <a:off x="4538854" y="2963860"/>
            <a:ext cx="7313177" cy="3879209"/>
            <a:chOff x="4378671" y="4748178"/>
            <a:chExt cx="3598165" cy="1662103"/>
          </a:xfrm>
        </p:grpSpPr>
        <p:pic>
          <p:nvPicPr>
            <p:cNvPr id="45" name="Obrázek 44"/>
            <p:cNvPicPr>
              <a:picLocks noChangeAspect="1"/>
            </p:cNvPicPr>
            <p:nvPr/>
          </p:nvPicPr>
          <p:blipFill rotWithShape="1">
            <a:blip r:embed="rId25" cstate="print">
              <a:extLst>
                <a:ext uri="{BEBA8EAE-BF5A-486C-A8C5-ECC9F3942E4B}">
                  <a14:imgProps xmlns:a14="http://schemas.microsoft.com/office/drawing/2010/main" xmlns="">
                    <a14:imgLayer r:embed="rId26">
                      <a14:imgEffect>
                        <a14:backgroundRemoval t="10000" b="90000" l="10000" r="94318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32" t="27318" r="4694" b="10450"/>
            <a:stretch/>
          </p:blipFill>
          <p:spPr>
            <a:xfrm rot="21257464">
              <a:off x="6380759" y="4748178"/>
              <a:ext cx="1596077" cy="1484754"/>
            </a:xfrm>
            <a:prstGeom prst="rect">
              <a:avLst/>
            </a:prstGeom>
          </p:spPr>
        </p:pic>
        <p:pic>
          <p:nvPicPr>
            <p:cNvPr id="46" name="Obrázek 45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4378671" y="5331516"/>
              <a:ext cx="2838144" cy="1078765"/>
            </a:xfrm>
            <a:prstGeom prst="rect">
              <a:avLst/>
            </a:prstGeom>
          </p:spPr>
        </p:pic>
      </p:grpSp>
      <p:grpSp>
        <p:nvGrpSpPr>
          <p:cNvPr id="47" name="Skupina 46"/>
          <p:cNvGrpSpPr/>
          <p:nvPr/>
        </p:nvGrpSpPr>
        <p:grpSpPr>
          <a:xfrm flipH="1">
            <a:off x="5338713" y="2521431"/>
            <a:ext cx="5665097" cy="4311341"/>
            <a:chOff x="-3595111" y="1992509"/>
            <a:chExt cx="5665097" cy="4311341"/>
          </a:xfrm>
        </p:grpSpPr>
        <p:pic>
          <p:nvPicPr>
            <p:cNvPr id="48" name="Obrázek 47"/>
            <p:cNvPicPr>
              <a:picLocks noChangeAspect="1"/>
            </p:cNvPicPr>
            <p:nvPr/>
          </p:nvPicPr>
          <p:blipFill rotWithShape="1"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49" name="Obrázek 48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50" name="Skupina 49"/>
          <p:cNvGrpSpPr/>
          <p:nvPr/>
        </p:nvGrpSpPr>
        <p:grpSpPr>
          <a:xfrm flipH="1">
            <a:off x="5341798" y="2490554"/>
            <a:ext cx="5665097" cy="4311341"/>
            <a:chOff x="-3595111" y="1992509"/>
            <a:chExt cx="5665097" cy="4311341"/>
          </a:xfrm>
        </p:grpSpPr>
        <p:pic>
          <p:nvPicPr>
            <p:cNvPr id="51" name="Obrázek 50"/>
            <p:cNvPicPr>
              <a:picLocks noChangeAspect="1"/>
            </p:cNvPicPr>
            <p:nvPr/>
          </p:nvPicPr>
          <p:blipFill rotWithShape="1">
            <a:blip r:embed="rId20" cstate="print">
              <a:extLst>
                <a:ext uri="{BEBA8EAE-BF5A-486C-A8C5-ECC9F3942E4B}">
                  <a14:imgProps xmlns:a14="http://schemas.microsoft.com/office/drawing/2010/main" xmlns="">
                    <a14:imgLayer r:embed="rId21">
                      <a14:imgEffect>
                        <a14:backgroundRemoval t="10000" b="95879" l="10000" r="91909">
                          <a14:foregroundMark x1="45455" y1="15697" x2="42636" y2="252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2105" t="14503" r="9649" b="4561"/>
            <a:stretch/>
          </p:blipFill>
          <p:spPr>
            <a:xfrm>
              <a:off x="-3152920" y="1992509"/>
              <a:ext cx="5222906" cy="4051851"/>
            </a:xfrm>
            <a:prstGeom prst="rect">
              <a:avLst/>
            </a:prstGeom>
          </p:spPr>
        </p:pic>
        <p:pic>
          <p:nvPicPr>
            <p:cNvPr id="52" name="Obrázek 51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-3595111" y="5062778"/>
              <a:ext cx="5621561" cy="1241072"/>
            </a:xfrm>
            <a:prstGeom prst="rect">
              <a:avLst/>
            </a:prstGeom>
          </p:spPr>
        </p:pic>
      </p:grpSp>
      <p:grpSp>
        <p:nvGrpSpPr>
          <p:cNvPr id="56" name="Skupina 55"/>
          <p:cNvGrpSpPr/>
          <p:nvPr/>
        </p:nvGrpSpPr>
        <p:grpSpPr>
          <a:xfrm>
            <a:off x="4638300" y="2949251"/>
            <a:ext cx="7313177" cy="3879209"/>
            <a:chOff x="4378671" y="4748178"/>
            <a:chExt cx="3598165" cy="1662103"/>
          </a:xfrm>
        </p:grpSpPr>
        <p:pic>
          <p:nvPicPr>
            <p:cNvPr id="57" name="Obrázek 56"/>
            <p:cNvPicPr>
              <a:picLocks noChangeAspect="1"/>
            </p:cNvPicPr>
            <p:nvPr/>
          </p:nvPicPr>
          <p:blipFill rotWithShape="1">
            <a:blip r:embed="rId25" cstate="print">
              <a:extLst>
                <a:ext uri="{BEBA8EAE-BF5A-486C-A8C5-ECC9F3942E4B}">
                  <a14:imgProps xmlns:a14="http://schemas.microsoft.com/office/drawing/2010/main" xmlns="">
                    <a14:imgLayer r:embed="rId26">
                      <a14:imgEffect>
                        <a14:backgroundRemoval t="10000" b="90000" l="10000" r="94318"/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132" t="27318" r="4694" b="10450"/>
            <a:stretch/>
          </p:blipFill>
          <p:spPr>
            <a:xfrm rot="21257464">
              <a:off x="6380759" y="4748178"/>
              <a:ext cx="1596077" cy="1484754"/>
            </a:xfrm>
            <a:prstGeom prst="rect">
              <a:avLst/>
            </a:prstGeom>
          </p:spPr>
        </p:pic>
        <p:pic>
          <p:nvPicPr>
            <p:cNvPr id="58" name="Obrázek 57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8800" t="7822" r="56933" b="51467"/>
            <a:stretch/>
          </p:blipFill>
          <p:spPr>
            <a:xfrm>
              <a:off x="4378671" y="5331516"/>
              <a:ext cx="2838144" cy="10787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549672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4.44444E-6 L 0.07773 0.72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80" y="3638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1.48148E-6 L 0.06198 0.53379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99" y="26690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8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4.07407E-6 L -0.09648 0.65324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31" y="3266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1"/>
                                            </p:cond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4.07407E-6 L -0.26289 0.70069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151" y="3502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4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500"/>
                            </p:stCondLst>
                            <p:childTnLst>
                              <p:par>
                                <p:cTn id="51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3.33333E-6 L -0.33177 0.57662 " pathEditMode="relative" rAng="0" ptsTypes="AA">
                                      <p:cBhvr>
                                        <p:cTn id="5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89" y="28819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7"/>
                                            </p:cond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500"/>
                            </p:stCondLst>
                            <p:childTnLst>
                              <p:par>
                                <p:cTn id="64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-4.07407E-6 L -0.45963 0.75324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82" y="3766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0"/>
                                            </p:cond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500"/>
                            </p:stCondLst>
                            <p:childTnLst>
                              <p:par>
                                <p:cTn id="77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1.48148E-6 L -0.55651 0.63102 " pathEditMode="relative" rAng="0" ptsTypes="AA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26" y="3155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3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2000"/>
                            </p:stCondLst>
                            <p:childTnLst>
                              <p:par>
                                <p:cTn id="8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500"/>
                            </p:stCondLst>
                            <p:childTnLst>
                              <p:par>
                                <p:cTn id="90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9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6 3.33333E-6 L -0.65703 0.75254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852" y="3761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6"/>
                                            </p:cond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500"/>
                            </p:stCondLst>
                            <p:childTnLst>
                              <p:par>
                                <p:cTn id="103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0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1.48148E-6 L -0.72408 0.50972 " pathEditMode="relative" rAng="0" ptsTypes="AA">
                                      <p:cBhvr>
                                        <p:cTn id="1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211" y="25486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9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1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16" presetID="14" presetClass="exit" presetSubtype="10" fill="hold" nodeType="afterEffect">
                                  <p:stCondLst>
                                    <p:cond delay="350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Obrázek 27"/>
          <p:cNvPicPr>
            <a:picLocks noChangeAspect="1"/>
          </p:cNvPicPr>
          <p:nvPr/>
        </p:nvPicPr>
        <p:blipFill rotWithShape="1">
          <a:blip r:embed="rId2" cstate="email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0" b="100000" l="0" r="98789">
                        <a14:backgroundMark x1="8696" y1="12821" x2="54348" y2="42949"/>
                        <a14:backgroundMark x1="13406" y1="76923" x2="6884" y2="98077"/>
                        <a14:backgroundMark x1="63043" y1="89103" x2="63043" y2="89103"/>
                        <a14:backgroundMark x1="76449" y1="90385" x2="61957" y2="92949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21257464">
            <a:off x="4559096" y="4885649"/>
            <a:ext cx="2627186" cy="1484754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email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948122" y="105437"/>
            <a:ext cx="2083714" cy="153258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email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3879" b="94061" l="10000" r="91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5671576" y="1647553"/>
            <a:ext cx="1074292" cy="8057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email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089316" y="1899526"/>
            <a:ext cx="1407476" cy="92727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10" cstate="email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894912">
            <a:off x="10329075" y="2152306"/>
            <a:ext cx="2083353" cy="12492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email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1770" b="96184" l="0" r="100000">
                        <a14:foregroundMark x1="51097" y1="16994" x2="51097" y2="1699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215793" y="2266512"/>
            <a:ext cx="1043189" cy="969839"/>
          </a:xfrm>
          <a:prstGeom prst="rect">
            <a:avLst/>
          </a:prstGeom>
        </p:spPr>
      </p:pic>
      <p:sp>
        <p:nvSpPr>
          <p:cNvPr id="24" name="Krychle 23"/>
          <p:cNvSpPr/>
          <p:nvPr/>
        </p:nvSpPr>
        <p:spPr>
          <a:xfrm>
            <a:off x="1088626" y="5847696"/>
            <a:ext cx="2568981" cy="924436"/>
          </a:xfrm>
          <a:prstGeom prst="cube">
            <a:avLst/>
          </a:prstGeom>
          <a:blipFill>
            <a:blip r:embed="rId14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4808803" y="5847523"/>
            <a:ext cx="2568981" cy="924436"/>
          </a:xfrm>
          <a:prstGeom prst="cube">
            <a:avLst/>
          </a:prstGeom>
          <a:blipFill>
            <a:blip r:embed="rId14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Obrázek 26"/>
          <p:cNvPicPr>
            <a:picLocks noChangeAspect="1"/>
          </p:cNvPicPr>
          <p:nvPr/>
        </p:nvPicPr>
        <p:blipFill rotWithShape="1">
          <a:blip r:embed="rId15" cstate="email">
            <a:extLst>
              <a:ext uri="{BEBA8EAE-BF5A-486C-A8C5-ECC9F3942E4B}">
                <a14:imgProps xmlns:a14="http://schemas.microsoft.com/office/drawing/2010/main" xmlns="">
                  <a14:imgLayer r:embed="rId16">
                    <a14:imgEffect>
                      <a14:backgroundRemoval t="0" b="100000" l="0" r="100000">
                        <a14:foregroundMark x1="82404" y1="13780" x2="82404" y2="13780"/>
                        <a14:foregroundMark x1="80905" y1="16894" x2="82404" y2="14714"/>
                        <a14:foregroundMark x1="83453" y1="19307" x2="87170" y2="17322"/>
                        <a14:foregroundMark x1="87320" y1="19541" x2="84442" y2="22772"/>
                        <a14:foregroundMark x1="87500" y1="23706" x2="84802" y2="24562"/>
                        <a14:foregroundMark x1="11152" y1="67633" x2="9294" y2="62319"/>
                        <a14:backgroundMark x1="36631" y1="16466" x2="68405" y2="19930"/>
                        <a14:backgroundMark x1="64684" y1="91787" x2="93309" y2="32367"/>
                        <a14:backgroundMark x1="96654" y1="86957" x2="50929" y2="90338"/>
                        <a14:backgroundMark x1="51301" y1="75845" x2="47955" y2="67633"/>
                        <a14:backgroundMark x1="37546" y1="58937" x2="0" y2="92271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0800000">
            <a:off x="8662163" y="4910541"/>
            <a:ext cx="2558152" cy="1970469"/>
          </a:xfrm>
          <a:prstGeom prst="rect">
            <a:avLst/>
          </a:prstGeom>
        </p:spPr>
      </p:pic>
      <p:sp>
        <p:nvSpPr>
          <p:cNvPr id="26" name="Krychle 25"/>
          <p:cNvSpPr/>
          <p:nvPr/>
        </p:nvSpPr>
        <p:spPr>
          <a:xfrm>
            <a:off x="8968374" y="5830319"/>
            <a:ext cx="2568981" cy="924436"/>
          </a:xfrm>
          <a:prstGeom prst="cube">
            <a:avLst/>
          </a:prstGeom>
          <a:blipFill>
            <a:blip r:embed="rId14" cstate="print"/>
            <a:tile tx="0" ty="0" sx="100000" sy="100000" flip="none" algn="tl"/>
          </a:blip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" name="Obrázek 29"/>
          <p:cNvPicPr>
            <a:picLocks noChangeAspect="1"/>
          </p:cNvPicPr>
          <p:nvPr/>
        </p:nvPicPr>
        <p:blipFill rotWithShape="1">
          <a:blip r:embed="rId17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4875" b="97438" l="3906" r="94831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8832650">
            <a:off x="2952990" y="1823244"/>
            <a:ext cx="1661375" cy="1526959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034740" y="2964977"/>
            <a:ext cx="1577362" cy="431088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 rotWithShape="1">
          <a:blip r:embed="rId20" cstate="email">
            <a:extLst>
              <a:ext uri="{BEBA8EAE-BF5A-486C-A8C5-ECC9F3942E4B}">
                <a14:imgProps xmlns:a14="http://schemas.microsoft.com/office/drawing/2010/main" xmlns="">
                  <a14:imgLayer r:embed="rId21">
                    <a14:imgEffect>
                      <a14:backgroundRemoval t="0" b="100000" l="0" r="100000">
                        <a14:foregroundMark x1="42620" y1="1483" x2="39010" y2="13303"/>
                        <a14:backgroundMark x1="56890" y1="70320" x2="56890" y2="70320"/>
                        <a14:backgroundMark x1="66431" y1="74886" x2="98940" y2="60274"/>
                        <a14:backgroundMark x1="9894" y1="66210" x2="16254" y2="99543"/>
                        <a14:backgroundMark x1="27208" y1="65753" x2="36042" y2="56164"/>
                        <a14:backgroundMark x1="23675" y1="27397" x2="32509" y2="40183"/>
                        <a14:backgroundMark x1="49117" y1="41096" x2="67138" y2="52055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-73831" y="4758662"/>
            <a:ext cx="2695072" cy="209079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2" cstate="email">
            <a:extLst>
              <a:ext uri="{BEBA8EAE-BF5A-486C-A8C5-ECC9F3942E4B}">
                <a14:imgProps xmlns:a14="http://schemas.microsoft.com/office/drawing/2010/main" xmlns="">
                  <a14:imgLayer r:embed="rId23">
                    <a14:imgEffect>
                      <a14:backgroundRemoval t="0" b="95793" l="0" r="100000">
                        <a14:backgroundMark x1="20930" y1="10526" x2="2326" y2="21053"/>
                        <a14:backgroundMark x1="26357" y1="6316" x2="26357" y2="6316"/>
                        <a14:backgroundMark x1="37984" y1="6316" x2="37984" y2="63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5097580">
            <a:off x="8151915" y="467562"/>
            <a:ext cx="1232750" cy="90788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4" cstate="email">
            <a:extLst>
              <a:ext uri="{BEBA8EAE-BF5A-486C-A8C5-ECC9F3942E4B}">
                <a14:imgProps xmlns:a14="http://schemas.microsoft.com/office/drawing/2010/main" xmlns="">
                  <a14:imgLayer r:embed="rId25">
                    <a14:imgEffect>
                      <a14:backgroundRemoval t="0" b="98851" l="344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163304">
            <a:off x="6968844" y="193081"/>
            <a:ext cx="1104110" cy="82858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6" cstate="email">
            <a:extLst>
              <a:ext uri="{BEBA8EAE-BF5A-486C-A8C5-ECC9F3942E4B}">
                <a14:imgProps xmlns:a14="http://schemas.microsoft.com/office/drawing/2010/main" xmlns="">
                  <a14:imgLayer r:embed="rId27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5816614" flipV="1">
            <a:off x="5964339" y="700910"/>
            <a:ext cx="1120462" cy="43144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8" cstate="email">
            <a:extLst>
              <a:ext uri="{BEBA8EAE-BF5A-486C-A8C5-ECC9F3942E4B}">
                <a14:imgProps xmlns:a14="http://schemas.microsoft.com/office/drawing/2010/main" xmlns="">
                  <a14:imgLayer r:embed="rId29">
                    <a14:imgEffect>
                      <a14:backgroundRemoval t="0" b="100000" l="775" r="9833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6996589" y="1737372"/>
            <a:ext cx="1951206" cy="113978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30" cstate="email">
            <a:extLst>
              <a:ext uri="{BEBA8EAE-BF5A-486C-A8C5-ECC9F3942E4B}">
                <a14:imgProps xmlns:a14="http://schemas.microsoft.com/office/drawing/2010/main" xmlns="">
                  <a14:imgLayer r:embed="rId31">
                    <a14:imgEffect>
                      <a14:backgroundRemoval t="0" b="99085" l="5575" r="957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252747">
            <a:off x="118945" y="1119495"/>
            <a:ext cx="1923617" cy="110398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2" cstate="email">
            <a:extLst>
              <a:ext uri="{BEBA8EAE-BF5A-486C-A8C5-ECC9F3942E4B}">
                <a14:imgProps xmlns:a14="http://schemas.microsoft.com/office/drawing/2010/main" xmlns="">
                  <a14:imgLayer r:embed="rId33">
                    <a14:imgEffect>
                      <a14:backgroundRemoval t="0" b="100000" l="10328" r="984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18135885">
            <a:off x="4558096" y="435166"/>
            <a:ext cx="1881550" cy="72137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4" cstate="email">
            <a:extLst>
              <a:ext uri="{BEBA8EAE-BF5A-486C-A8C5-ECC9F3942E4B}">
                <a14:imgProps xmlns:a14="http://schemas.microsoft.com/office/drawing/2010/main" xmlns="">
                  <a14:imgLayer r:embed="rId35">
                    <a14:imgEffect>
                      <a14:backgroundRemoval t="0" b="100000" l="0" r="100000">
                        <a14:foregroundMark x1="18691" y1="45235" x2="23435" y2="56472"/>
                        <a14:foregroundMark x1="20493" y1="74917" x2="25854" y2="69559"/>
                        <a14:foregroundMark x1="33634" y1="74395" x2="60104" y2="64723"/>
                        <a14:foregroundMark x1="68880" y1="53532" x2="50712" y2="55145"/>
                        <a14:foregroundMark x1="75285" y1="85349" x2="75285" y2="85349"/>
                        <a14:foregroundMark x1="68880" y1="85349" x2="68880" y2="85349"/>
                        <a14:foregroundMark x1="75285" y1="79991" x2="75285" y2="79991"/>
                        <a14:foregroundMark x1="71584" y1="83973" x2="76376" y2="8155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76446" y="0"/>
            <a:ext cx="938543" cy="93854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6" cstate="email">
            <a:extLst>
              <a:ext uri="{BEBA8EAE-BF5A-486C-A8C5-ECC9F3942E4B}">
                <a14:imgProps xmlns:a14="http://schemas.microsoft.com/office/drawing/2010/main" xmlns="">
                  <a14:imgLayer r:embed="rId37">
                    <a14:imgEffect>
                      <a14:backgroundRemoval t="10000" b="90000" l="10000" r="90000">
                        <a14:foregroundMark x1="17000" y1="60667" x2="48273" y2="30788"/>
                        <a14:foregroundMark x1="54591" y1="46000" x2="84591" y2="16727"/>
                        <a14:foregroundMark x1="29682" y1="28909" x2="33773" y2="4187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1324544" y="86184"/>
            <a:ext cx="1467254" cy="110044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8" cstate="email">
            <a:extLst>
              <a:ext uri="{BEBA8EAE-BF5A-486C-A8C5-ECC9F3942E4B}">
                <a14:imgProps xmlns:a14="http://schemas.microsoft.com/office/drawing/2010/main" xmlns="">
                  <a14:imgLayer r:embed="rId39">
                    <a14:imgEffect>
                      <a14:backgroundRemoval t="10000" b="90000" l="1773" r="99409">
                        <a14:foregroundMark x1="66727" y1="18000" x2="66727" y2="18000"/>
                        <a14:foregroundMark x1="74455" y1="23273" x2="49091" y2="56545"/>
                        <a14:foregroundMark x1="53318" y1="24788" x2="53318" y2="24788"/>
                        <a14:foregroundMark x1="53909" y1="25152" x2="74864" y2="48061"/>
                        <a14:foregroundMark x1="53182" y1="25758" x2="53182" y2="25758"/>
                        <a14:foregroundMark x1="53182" y1="26848" x2="54727" y2="3454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16668575">
            <a:off x="3394525" y="432494"/>
            <a:ext cx="1171362" cy="568585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40" cstate="email">
            <a:extLst>
              <a:ext uri="{BEBA8EAE-BF5A-486C-A8C5-ECC9F3942E4B}">
                <a14:imgProps xmlns:a14="http://schemas.microsoft.com/office/drawing/2010/main" xmlns="">
                  <a14:imgLayer r:embed="rId41">
                    <a14:imgEffect>
                      <a14:backgroundRemoval t="3241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379937" y="1494534"/>
            <a:ext cx="857733" cy="46364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42" cstate="email">
            <a:extLst>
              <a:ext uri="{BEBA8EAE-BF5A-486C-A8C5-ECC9F3942E4B}">
                <a14:imgProps xmlns:a14="http://schemas.microsoft.com/office/drawing/2010/main" xmlns="">
                  <a14:imgLayer r:embed="rId4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038662" y="2627496"/>
            <a:ext cx="1089669" cy="76468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 rotWithShape="1">
          <a:blip r:embed="rId44" cstate="email">
            <a:extLst>
              <a:ext uri="{BEBA8EAE-BF5A-486C-A8C5-ECC9F3942E4B}">
                <a14:imgProps xmlns:a14="http://schemas.microsoft.com/office/drawing/2010/main" xmlns="">
                  <a14:imgLayer r:embed="rId45">
                    <a14:imgEffect>
                      <a14:backgroundRemoval t="2527" b="94615" l="1967" r="9949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6713421">
            <a:off x="8856645" y="354999"/>
            <a:ext cx="1415487" cy="993198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 rotWithShape="1">
          <a:blip r:embed="rId46" cstate="email">
            <a:extLst>
              <a:ext uri="{BEBA8EAE-BF5A-486C-A8C5-ECC9F3942E4B}">
                <a14:imgProps xmlns:a14="http://schemas.microsoft.com/office/drawing/2010/main" xmlns="">
                  <a14:imgLayer r:embed="rId18">
                    <a14:imgEffect>
                      <a14:backgroundRemoval t="1850" b="100000" l="9842" r="9147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595830" y="-80572"/>
            <a:ext cx="1275009" cy="1028844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 rotWithShape="1">
          <a:blip r:embed="rId47" cstate="email">
            <a:extLst>
              <a:ext uri="{BEBA8EAE-BF5A-486C-A8C5-ECC9F3942E4B}">
                <a14:imgProps xmlns:a14="http://schemas.microsoft.com/office/drawing/2010/main" xmlns="">
                  <a14:imgLayer r:embed="rId4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883670" y="2751431"/>
            <a:ext cx="1146220" cy="14791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9" cstate="email">
            <a:extLst>
              <a:ext uri="{BEBA8EAE-BF5A-486C-A8C5-ECC9F3942E4B}">
                <a14:imgProps xmlns:a14="http://schemas.microsoft.com/office/drawing/2010/main" xmlns="">
                  <a14:imgLayer r:embed="rId50">
                    <a14:imgEffect>
                      <a14:backgroundRemoval t="1936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267017" y="2266512"/>
            <a:ext cx="1661374" cy="106965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1" cstate="email">
            <a:extLst>
              <a:ext uri="{BEBA8EAE-BF5A-486C-A8C5-ECC9F3942E4B}">
                <a14:imgProps xmlns:a14="http://schemas.microsoft.com/office/drawing/2010/main" xmlns="">
                  <a14:imgLayer r:embed="rId52">
                    <a14:imgEffect>
                      <a14:backgroundRemoval t="0" b="100000" l="0" r="97210">
                        <a14:backgroundMark x1="18382" y1="14035" x2="18382" y2="14035"/>
                        <a14:backgroundMark x1="30882" y1="14035" x2="16912" y2="12281"/>
                        <a14:backgroundMark x1="2941" y1="66667" x2="15441" y2="98246"/>
                        <a14:backgroundMark x1="2941" y1="19298" x2="2941" y2="1929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307328" y="3076782"/>
            <a:ext cx="1295814" cy="54091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53" cstate="email">
            <a:extLst>
              <a:ext uri="{BEBA8EAE-BF5A-486C-A8C5-ECC9F3942E4B}">
                <a14:imgProps xmlns:a14="http://schemas.microsoft.com/office/drawing/2010/main" xmlns="">
                  <a14:imgLayer r:embed="rId54">
                    <a14:imgEffect>
                      <a14:backgroundRemoval t="0" b="100000" l="0" r="8822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379052" y="1243325"/>
            <a:ext cx="1481071" cy="84386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55" cstate="email">
            <a:extLst>
              <a:ext uri="{BEBA8EAE-BF5A-486C-A8C5-ECC9F3942E4B}">
                <a14:imgProps xmlns:a14="http://schemas.microsoft.com/office/drawing/2010/main" xmlns="">
                  <a14:imgLayer r:embed="rId56">
                    <a14:imgEffect>
                      <a14:backgroundRemoval t="974" b="98559" l="0" r="100000">
                        <a14:foregroundMark x1="35591" y1="6856" x2="23668" y2="37398"/>
                        <a14:backgroundMark x1="48889" y1="5921" x2="48889" y2="5921"/>
                        <a14:backgroundMark x1="29453" y1="4869" x2="29453" y2="4869"/>
                        <a14:backgroundMark x1="80292" y1="7258" x2="81752" y2="2096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-132543" y="2220221"/>
            <a:ext cx="1308648" cy="118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9901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2.96296E-6 L 0.40547 0.8495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73" y="4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7.40741E-7 L 0.1655 0.7835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268" y="3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44444E-6 L 0.65521 0.6912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760" y="34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4.81481E-6 L 0.0875 0.4796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375" y="23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4.81481E-6 L -0.18359 0.5388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80" y="26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2.96296E-6 L -0.53659 0.4106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836" y="2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3.33333E-6 L -0.84219 0.64074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109" y="32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-1.11111E-6 L -0.71979 0.3518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990" y="1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3.7037E-7 L 0.10339 0.69583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69" y="3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556E-17 -2.59259E-6 L 0.35625 0.7951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12" y="397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9167E-6 -2.59259E-6 L -0.05585 0.55371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9" y="27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1.85185E-6 L 0.25339 0.7481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69" y="3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-4.81481E-6 L -0.12084 0.71899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042" y="359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0 L 0.72735 0.678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367" y="339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2.22222E-6 L 0.22786 0.3722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393" y="18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59259E-6 L -0.05287 0.42407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3" y="212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2.59259E-6 L 0.22265 0.49537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33" y="24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2.59259E-6 L 0.13476 0.82916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32" y="4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45833E-6 -2.22222E-6 L 0.32591 0.80185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289" y="4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9167E-6 1.11111E-6 L 0.42344 0.48356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72" y="24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3.33333E-6 L -0.02019 0.47547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16" y="23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-4.07407E-6 L -0.00898 0.60973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6" y="30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4.07407E-6 L -0.75 0.5956 " pathEditMode="relative" rAng="0" ptsTypes="AA">
                                      <p:cBhvr>
                                        <p:cTn id="1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500" y="2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58333E-6 2.59259E-6 L -0.3948 0.45879 " pathEditMode="relative" rAng="0" ptsTypes="AA">
                                      <p:cBhvr>
                                        <p:cTn id="12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40" y="22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9167E-6 -4.07407E-6 L 0.16093 0.76366 " pathEditMode="relative" rAng="0" ptsTypes="AA">
                                      <p:cBhvr>
                                        <p:cTn id="1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047" y="38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příroda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zábavnou formou </a:t>
            </a:r>
            <a:r>
              <a:rPr lang="cs-CZ" dirty="0" smtClean="0"/>
              <a:t>učí, </a:t>
            </a:r>
            <a:r>
              <a:rPr lang="cs-CZ" dirty="0" smtClean="0"/>
              <a:t>co smí a nesmí jíst koně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Rozdílnost potravin u lidí a zvířátek, informační gramotnost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č. 2 – 4 děti </a:t>
            </a:r>
            <a:r>
              <a:rPr lang="cs-CZ" dirty="0" smtClean="0"/>
              <a:t>vybírají, </a:t>
            </a:r>
            <a:r>
              <a:rPr lang="cs-CZ" dirty="0" smtClean="0"/>
              <a:t>jakou lahůdku by donesly koníčkovi Ivánkovi. Mají na výběr z potravin, které kůň může jíst, neměl by jíst a vyloženě nesmí jíst. </a:t>
            </a:r>
            <a:endParaRPr lang="cs-CZ" dirty="0"/>
          </a:p>
          <a:p>
            <a:r>
              <a:rPr lang="cs-CZ" dirty="0" smtClean="0"/>
              <a:t>Kliknutím na vybranou surovinu se dětem nabízí zpětná vazba </a:t>
            </a:r>
            <a:r>
              <a:rPr lang="cs-CZ" dirty="0" smtClean="0"/>
              <a:t>(koníkovi </a:t>
            </a:r>
            <a:r>
              <a:rPr lang="cs-CZ" dirty="0" smtClean="0"/>
              <a:t>chutná, koníka bolí bříško, koníkovi by potrava </a:t>
            </a:r>
            <a:r>
              <a:rPr lang="cs-CZ" dirty="0" smtClean="0"/>
              <a:t>ublížila), </a:t>
            </a:r>
            <a:r>
              <a:rPr lang="cs-CZ" dirty="0" smtClean="0"/>
              <a:t>jak našemu koníčkovi chutnalo</a:t>
            </a:r>
          </a:p>
          <a:p>
            <a:r>
              <a:rPr lang="cs-CZ" dirty="0" smtClean="0"/>
              <a:t>Na snímku č. 5 už sami roztřídí potraviny do připravených žlabů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Projevovat zájem o nové věci, dotazovat se při neporozumění, zkoušet, experimentovat</a:t>
            </a:r>
          </a:p>
          <a:p>
            <a:r>
              <a:rPr lang="cs-CZ" dirty="0"/>
              <a:t>Vnímat, že je zajímavé dozvídat se nové věci, </a:t>
            </a:r>
            <a:r>
              <a:rPr lang="cs-CZ" dirty="0" smtClean="0"/>
              <a:t>využívat zkušeností </a:t>
            </a:r>
            <a:r>
              <a:rPr lang="cs-CZ" dirty="0"/>
              <a:t>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253</Words>
  <Application>Microsoft Office PowerPoint</Application>
  <PresentationFormat>Vlastní</PresentationFormat>
  <Paragraphs>48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Staráme se o koně </vt:lpstr>
      <vt:lpstr>Snímek 2</vt:lpstr>
      <vt:lpstr>Snímek 3</vt:lpstr>
      <vt:lpstr>Snímek 4</vt:lpstr>
      <vt:lpstr>Snímek 5</vt:lpstr>
      <vt:lpstr>Použité odkazy</vt:lpstr>
      <vt:lpstr>Metodický pokyn Integrovaný blok: příroda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2015-05-24T11:35:39Z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