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5" r:id="rId11"/>
    <p:sldId id="266" r:id="rId12"/>
    <p:sldId id="269" r:id="rId13"/>
    <p:sldId id="27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56792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095248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2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275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251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2060"/>
                </a:solidFill>
              </a:rPr>
              <a:t>Násobení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99179" y="1844824"/>
            <a:ext cx="23762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2</a:t>
            </a:r>
            <a:endParaRPr lang="cs-CZ" sz="20000" dirty="0">
              <a:solidFill>
                <a:srgbClr val="00206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99456" y="5869227"/>
            <a:ext cx="7120880" cy="612237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100" dirty="0"/>
              <a:t>PaedDr. Zdeňka Kofroňová, 2. ZŠ </a:t>
            </a:r>
            <a:r>
              <a:rPr lang="cs-CZ" sz="3100" dirty="0" err="1" smtClean="0"/>
              <a:t>Dobříš</a:t>
            </a:r>
            <a:r>
              <a:rPr lang="cs-CZ" dirty="0" err="1" smtClean="0">
                <a:solidFill>
                  <a:schemeClr val="bg1"/>
                </a:solidFill>
              </a:rPr>
              <a:t>PaedD</a:t>
            </a:r>
            <a:r>
              <a:rPr lang="cs-CZ" dirty="0" smtClean="0">
                <a:solidFill>
                  <a:schemeClr val="bg1"/>
                </a:solidFill>
              </a:rPr>
              <a:t>. Zdeňka Kofroňová, 2. ZŠ Dobříš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75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825" y="918862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101" y="918862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29004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281130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18485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2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15814" y="5589240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5596745" y="53012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92345" y="498626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724564" y="32129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5" name="Je rovno 14"/>
          <p:cNvSpPr/>
          <p:nvPr/>
        </p:nvSpPr>
        <p:spPr>
          <a:xfrm>
            <a:off x="5660167" y="35010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6071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</a:rPr>
              <a:t>2</a:t>
            </a:r>
            <a:endParaRPr lang="cs-CZ" sz="88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29779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6" name="Plus 5"/>
          <p:cNvSpPr/>
          <p:nvPr/>
        </p:nvSpPr>
        <p:spPr>
          <a:xfrm flipH="1" flipV="1">
            <a:off x="2977799" y="3501008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4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22310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937" y="934953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174" y="918862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501925" y="5062487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74494" y="5062487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188343" y="5589240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237237" y="5281803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36296" y="4993771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6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36296" y="3231232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</a:rPr>
              <a:t>6</a:t>
            </a:r>
            <a:endParaRPr lang="cs-CZ" sz="88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260297" y="3519264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97077" y="3231232"/>
            <a:ext cx="1440160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3528" y="325865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6" name="Plus 5"/>
          <p:cNvSpPr/>
          <p:nvPr/>
        </p:nvSpPr>
        <p:spPr>
          <a:xfrm flipH="1" flipV="1">
            <a:off x="3927684" y="3519264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654" y="908720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059" y="966866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572836" y="3258650"/>
            <a:ext cx="13967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703443" y="3519408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256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857783"/>
            <a:ext cx="1249864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54" y="692696"/>
            <a:ext cx="1195264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20688"/>
            <a:ext cx="118740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707" y="476672"/>
            <a:ext cx="1248302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703871" y="5247215"/>
            <a:ext cx="113063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8527" y="5219810"/>
            <a:ext cx="1085563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09641" y="5756355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32323" y="5350519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219810"/>
            <a:ext cx="117138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679263" y="3333590"/>
            <a:ext cx="108012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15" name="Je rovno 14"/>
          <p:cNvSpPr/>
          <p:nvPr/>
        </p:nvSpPr>
        <p:spPr>
          <a:xfrm>
            <a:off x="6734216" y="3612081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3577" y="3308566"/>
            <a:ext cx="1026374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7954" y="3339533"/>
            <a:ext cx="97317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6" name="Plus 5"/>
          <p:cNvSpPr/>
          <p:nvPr/>
        </p:nvSpPr>
        <p:spPr>
          <a:xfrm flipH="1" flipV="1">
            <a:off x="3006123" y="3564024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405" y="948077"/>
            <a:ext cx="1268654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733" y="871036"/>
            <a:ext cx="113129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055040" y="3375277"/>
            <a:ext cx="94466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291598" y="3519408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469" y="893028"/>
            <a:ext cx="126849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252" y="624136"/>
            <a:ext cx="1242021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Plus 28"/>
          <p:cNvSpPr/>
          <p:nvPr/>
        </p:nvSpPr>
        <p:spPr>
          <a:xfrm flipH="1" flipV="1">
            <a:off x="4799951" y="3519408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86397" y="3339533"/>
            <a:ext cx="10478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42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91" y="927414"/>
            <a:ext cx="1044116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48" y="1022614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215" y="576310"/>
            <a:ext cx="1187407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508" y="472489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63295" y="5257443"/>
            <a:ext cx="870160" cy="1314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12360" y="5746563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507842"/>
            <a:ext cx="650020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219810"/>
            <a:ext cx="137012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05072" y="3333590"/>
            <a:ext cx="1389956" cy="153557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10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876256" y="3612081"/>
            <a:ext cx="72205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07919" y="336494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8348" y="3347453"/>
            <a:ext cx="69965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6" name="Plus 5"/>
          <p:cNvSpPr/>
          <p:nvPr/>
        </p:nvSpPr>
        <p:spPr>
          <a:xfrm flipH="1" flipV="1">
            <a:off x="2332251" y="3612081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432" y="576310"/>
            <a:ext cx="1176860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88" y="871036"/>
            <a:ext cx="1028747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575663" y="3395208"/>
            <a:ext cx="7887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840010" y="3604806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080" y="1124744"/>
            <a:ext cx="1212209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977" y="957507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Plus 28"/>
          <p:cNvSpPr/>
          <p:nvPr/>
        </p:nvSpPr>
        <p:spPr>
          <a:xfrm flipH="1" flipV="1">
            <a:off x="3885459" y="3569967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99903" y="3348152"/>
            <a:ext cx="75781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7" name="Plus 26"/>
          <p:cNvSpPr/>
          <p:nvPr/>
        </p:nvSpPr>
        <p:spPr>
          <a:xfrm flipH="1" flipV="1">
            <a:off x="5338742" y="3604806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73539" y="339771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189" y="1236045"/>
            <a:ext cx="122523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117" y="620688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53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442" y="241061"/>
            <a:ext cx="1044116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66" y="230526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663" y="1929046"/>
            <a:ext cx="1187407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95" y="1983048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63295" y="5257443"/>
            <a:ext cx="870160" cy="1314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12360" y="5746563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507842"/>
            <a:ext cx="650020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219810"/>
            <a:ext cx="137012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12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8312" y="3547120"/>
            <a:ext cx="131576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12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876256" y="3851762"/>
            <a:ext cx="72205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531" y="3519287"/>
            <a:ext cx="616309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8348" y="3452631"/>
            <a:ext cx="59722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987" y="241061"/>
            <a:ext cx="1176860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843" y="1923899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291387" y="3528763"/>
            <a:ext cx="69391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755576" y="364362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975" y="282033"/>
            <a:ext cx="1212209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9041" y="2026359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3748777" y="3564159"/>
            <a:ext cx="75781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071844" y="3564159"/>
            <a:ext cx="600912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814" y="282033"/>
            <a:ext cx="122523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202" y="282033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434" y="1997101"/>
            <a:ext cx="1126288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26359"/>
            <a:ext cx="1120590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Plus 34"/>
          <p:cNvSpPr/>
          <p:nvPr/>
        </p:nvSpPr>
        <p:spPr>
          <a:xfrm flipH="1" flipV="1">
            <a:off x="1985297" y="3719895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5686396" y="377468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4547100" y="3796027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3143912" y="3719894"/>
            <a:ext cx="524744" cy="83362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171892" y="3592859"/>
            <a:ext cx="600912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6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442" y="241061"/>
            <a:ext cx="1044116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66" y="230526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308" y="1929046"/>
            <a:ext cx="1187407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16" y="1993462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11525" y="5200115"/>
            <a:ext cx="870160" cy="13713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73704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219810"/>
            <a:ext cx="1370128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1</a:t>
            </a:r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8312" y="3614348"/>
            <a:ext cx="1315765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14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986722" y="4052360"/>
            <a:ext cx="611590" cy="591489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71435" y="3614348"/>
            <a:ext cx="547020" cy="13231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7504" y="3664816"/>
            <a:ext cx="504056" cy="12726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165" y="182868"/>
            <a:ext cx="1176860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244" y="1929046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102382" y="3646686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577638" y="4077071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447" y="201169"/>
            <a:ext cx="1212209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930" y="1894011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3237705" y="359528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264977" y="3566343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195" y="212245"/>
            <a:ext cx="122523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605" y="212244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560" y="1948112"/>
            <a:ext cx="1126288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053" y="2011920"/>
            <a:ext cx="1120590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Plus 34"/>
          <p:cNvSpPr/>
          <p:nvPr/>
        </p:nvSpPr>
        <p:spPr>
          <a:xfrm flipH="1" flipV="1">
            <a:off x="1646691" y="4077071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4855222" y="4052361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3772896" y="4058871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2718455" y="4077071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379966" y="3543797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9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133" y="241061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722" y="212245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Plus 41"/>
          <p:cNvSpPr/>
          <p:nvPr/>
        </p:nvSpPr>
        <p:spPr>
          <a:xfrm flipH="1" flipV="1">
            <a:off x="5945256" y="4077070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443440" y="360346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1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  <p:bldP spid="40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63" y="423607"/>
            <a:ext cx="1000195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1" y="230526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191" y="2905582"/>
            <a:ext cx="1187407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89" y="2914601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81962" y="5454303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70210" y="5454303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73704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385988"/>
            <a:ext cx="1370128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643" y="272690"/>
            <a:ext cx="965643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65" y="2977611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181" y="122849"/>
            <a:ext cx="1043506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25" y="3036126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2500028" y="4055071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464" y="307221"/>
            <a:ext cx="9834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58" y="94033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165" y="2977611"/>
            <a:ext cx="1126288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372" y="2919095"/>
            <a:ext cx="1120590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523000" y="4560460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742092" y="4473810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97709" y="4013998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9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497" y="272690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560" y="94033"/>
            <a:ext cx="96330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45" name="Plus 44"/>
          <p:cNvSpPr/>
          <p:nvPr/>
        </p:nvSpPr>
        <p:spPr>
          <a:xfrm flipH="1" flipV="1">
            <a:off x="107504" y="444029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30435" y="4047769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916" y="335591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389" y="149323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43" name="Je rovno 42"/>
          <p:cNvSpPr/>
          <p:nvPr/>
        </p:nvSpPr>
        <p:spPr>
          <a:xfrm>
            <a:off x="5622808" y="4496502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589278" y="3846040"/>
            <a:ext cx="1315765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16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2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7" grpId="0" animBg="1"/>
      <p:bldP spid="5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63" y="423607"/>
            <a:ext cx="1000195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1" y="230526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191" y="2905582"/>
            <a:ext cx="1187407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89" y="2914601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81962" y="5454303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70210" y="5454303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73704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385988"/>
            <a:ext cx="1370128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643" y="272690"/>
            <a:ext cx="965643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65" y="2977611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181" y="122849"/>
            <a:ext cx="1043506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25" y="3036126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2500028" y="4055071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464" y="307221"/>
            <a:ext cx="9834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58" y="94033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165" y="2977611"/>
            <a:ext cx="1126288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372" y="2919095"/>
            <a:ext cx="1120590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523000" y="4560460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742092" y="4473810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97709" y="4013998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9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497" y="272690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560" y="94033"/>
            <a:ext cx="96330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Plus 41"/>
          <p:cNvSpPr/>
          <p:nvPr/>
        </p:nvSpPr>
        <p:spPr>
          <a:xfrm flipH="1" flipV="1">
            <a:off x="5464909" y="4489056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45" name="Plus 44"/>
          <p:cNvSpPr/>
          <p:nvPr/>
        </p:nvSpPr>
        <p:spPr>
          <a:xfrm flipH="1" flipV="1">
            <a:off x="107504" y="444029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751" y="2894222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426" y="2874457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30435" y="4047769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259276" y="403720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916" y="335591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389" y="149323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43" name="Je rovno 42"/>
          <p:cNvSpPr/>
          <p:nvPr/>
        </p:nvSpPr>
        <p:spPr>
          <a:xfrm>
            <a:off x="6908200" y="4549872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624313" y="3938628"/>
            <a:ext cx="1315765" cy="1300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18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87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  <p:bldP spid="5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63" y="423607"/>
            <a:ext cx="1000195" cy="156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1" y="230526"/>
            <a:ext cx="104948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365" y="2941774"/>
            <a:ext cx="1038575" cy="16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61" y="2872598"/>
            <a:ext cx="1138347" cy="152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949639" y="5530849"/>
            <a:ext cx="1424647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0210" y="5530849"/>
            <a:ext cx="807815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73704" y="6033278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907264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530849"/>
            <a:ext cx="1370128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2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643" y="272690"/>
            <a:ext cx="965643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65" y="2977611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181" y="122849"/>
            <a:ext cx="1043506" cy="162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25" y="3025873"/>
            <a:ext cx="1107547" cy="160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2493601" y="4079676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3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464" y="307221"/>
            <a:ext cx="9834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58" y="94033"/>
            <a:ext cx="1109944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502" y="3057780"/>
            <a:ext cx="996202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364" y="2863137"/>
            <a:ext cx="1120590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765103" y="4600313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633809" y="4576887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376899" y="3988102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39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497" y="272690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560" y="94033"/>
            <a:ext cx="963308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Plus 41"/>
          <p:cNvSpPr/>
          <p:nvPr/>
        </p:nvSpPr>
        <p:spPr>
          <a:xfrm flipH="1" flipV="1">
            <a:off x="5350458" y="4599279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45" name="Plus 44"/>
          <p:cNvSpPr/>
          <p:nvPr/>
        </p:nvSpPr>
        <p:spPr>
          <a:xfrm flipH="1" flipV="1">
            <a:off x="0" y="4438062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7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325" y="3076242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599" y="2872598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Obdélník 48"/>
          <p:cNvSpPr/>
          <p:nvPr/>
        </p:nvSpPr>
        <p:spPr>
          <a:xfrm>
            <a:off x="2565749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30435" y="4047769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251273" y="1358073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431659" y="1336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263233" y="413992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916" y="335591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389" y="149323"/>
            <a:ext cx="976807" cy="167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Obdélník 56"/>
          <p:cNvSpPr/>
          <p:nvPr/>
        </p:nvSpPr>
        <p:spPr>
          <a:xfrm>
            <a:off x="7952916" y="1429878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59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33" y="2985641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932" y="3118024"/>
            <a:ext cx="1088599" cy="166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Plus 60"/>
          <p:cNvSpPr/>
          <p:nvPr/>
        </p:nvSpPr>
        <p:spPr>
          <a:xfrm flipH="1" flipV="1">
            <a:off x="7100155" y="4635062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087041" y="4128867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</a:rPr>
              <a:t>2</a:t>
            </a:r>
            <a:endParaRPr lang="cs-CZ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08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911" y="803806"/>
            <a:ext cx="17749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2 =</a:t>
            </a:r>
          </a:p>
          <a:p>
            <a:r>
              <a:rPr lang="cs-CZ" sz="3600" b="1" dirty="0" smtClean="0"/>
              <a:t>  2 . 2 =</a:t>
            </a:r>
          </a:p>
          <a:p>
            <a:r>
              <a:rPr lang="cs-CZ" sz="3600" b="1" dirty="0" smtClean="0"/>
              <a:t>  3 . 2 =</a:t>
            </a:r>
          </a:p>
          <a:p>
            <a:r>
              <a:rPr lang="cs-CZ" sz="3600" b="1" dirty="0" smtClean="0"/>
              <a:t>  4 . 2 =</a:t>
            </a:r>
          </a:p>
          <a:p>
            <a:r>
              <a:rPr lang="cs-CZ" sz="3600" b="1" dirty="0" smtClean="0"/>
              <a:t>  5 . 2 =</a:t>
            </a:r>
          </a:p>
          <a:p>
            <a:r>
              <a:rPr lang="cs-CZ" sz="3600" b="1" dirty="0" smtClean="0"/>
              <a:t>  6 . 2 =</a:t>
            </a:r>
          </a:p>
          <a:p>
            <a:r>
              <a:rPr lang="cs-CZ" sz="3600" b="1" dirty="0" smtClean="0"/>
              <a:t>  7 . 2 =</a:t>
            </a:r>
          </a:p>
          <a:p>
            <a:r>
              <a:rPr lang="cs-CZ" sz="3600" b="1" dirty="0" smtClean="0"/>
              <a:t>  8 . 2 =</a:t>
            </a:r>
          </a:p>
          <a:p>
            <a:r>
              <a:rPr lang="cs-CZ" sz="3600" b="1" dirty="0" smtClean="0"/>
              <a:t>  9 . 2 =</a:t>
            </a:r>
          </a:p>
          <a:p>
            <a:r>
              <a:rPr lang="cs-CZ" sz="3600" b="1" dirty="0" smtClean="0"/>
              <a:t>10 . 2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2890" y="187752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12890" y="248090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pic>
        <p:nvPicPr>
          <p:cNvPr id="1026" name="Picture 2" descr="C:\Users\OEM\AppData\Local\Microsoft\Windows\Temporary Internet Files\Content.IE5\RZBRHLXH\MC900437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63790"/>
            <a:ext cx="2212355" cy="188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639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911" y="803806"/>
            <a:ext cx="17749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2 =</a:t>
            </a:r>
          </a:p>
          <a:p>
            <a:r>
              <a:rPr lang="cs-CZ" sz="3600" b="1" dirty="0" smtClean="0"/>
              <a:t>  2 . 2 =</a:t>
            </a:r>
          </a:p>
          <a:p>
            <a:r>
              <a:rPr lang="cs-CZ" sz="3600" b="1" dirty="0" smtClean="0"/>
              <a:t>  3 . 2 =</a:t>
            </a:r>
          </a:p>
          <a:p>
            <a:r>
              <a:rPr lang="cs-CZ" sz="3600" b="1" dirty="0" smtClean="0"/>
              <a:t>  4 . 2 =</a:t>
            </a:r>
          </a:p>
          <a:p>
            <a:r>
              <a:rPr lang="cs-CZ" sz="3600" b="1" dirty="0" smtClean="0"/>
              <a:t>  5 . 2 =</a:t>
            </a:r>
          </a:p>
          <a:p>
            <a:r>
              <a:rPr lang="cs-CZ" sz="3600" b="1" dirty="0" smtClean="0"/>
              <a:t>  6 . 2 =</a:t>
            </a:r>
          </a:p>
          <a:p>
            <a:r>
              <a:rPr lang="cs-CZ" sz="3600" b="1" dirty="0" smtClean="0"/>
              <a:t>  7 . 2 =</a:t>
            </a:r>
          </a:p>
          <a:p>
            <a:r>
              <a:rPr lang="cs-CZ" sz="3600" b="1" dirty="0" smtClean="0"/>
              <a:t>  8 . 2 =</a:t>
            </a:r>
          </a:p>
          <a:p>
            <a:r>
              <a:rPr lang="cs-CZ" sz="3600" b="1" dirty="0" smtClean="0"/>
              <a:t>  9 . 2 =</a:t>
            </a:r>
          </a:p>
          <a:p>
            <a:r>
              <a:rPr lang="cs-CZ" sz="3600" b="1" dirty="0" smtClean="0"/>
              <a:t>10 . 2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chybu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2890" y="187752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5" y="2428262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pic>
        <p:nvPicPr>
          <p:cNvPr id="1026" name="Picture 2" descr="C:\Users\OEM\AppData\Local\Microsoft\Windows\Temporary Internet Files\Content.IE5\RZBRHLXH\MC900437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63790"/>
            <a:ext cx="2212355" cy="188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990999" y="2428262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92455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http://office.microsoft.com/cs-cz/images/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00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232</TotalTime>
  <Words>259</Words>
  <Application>Microsoft Office PowerPoint</Application>
  <PresentationFormat>Předvádění na obrazovce (4:3)</PresentationFormat>
  <Paragraphs>145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Prezentace aplikace PowerPoint</vt:lpstr>
      <vt:lpstr>Násobení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dvěma</dc:title>
  <dc:creator>OEM</dc:creator>
  <cp:lastModifiedBy>Zdena</cp:lastModifiedBy>
  <cp:revision>37</cp:revision>
  <dcterms:created xsi:type="dcterms:W3CDTF">2011-04-19T13:34:49Z</dcterms:created>
  <dcterms:modified xsi:type="dcterms:W3CDTF">2011-11-26T21:23:59Z</dcterms:modified>
</cp:coreProperties>
</file>