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CE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10" Type="http://schemas.openxmlformats.org/officeDocument/2006/relationships/image" Target="../media/image9.jpeg"/><Relationship Id="rId4" Type="http://schemas.openxmlformats.org/officeDocument/2006/relationships/image" Target="../media/image6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microsoft.com/office/2007/relationships/hdphoto" Target="../media/hdphoto4.wdp"/><Relationship Id="rId10" Type="http://schemas.microsoft.com/office/2007/relationships/hdphoto" Target="../media/hdphoto6.wdp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microsoft.com/office/2007/relationships/hdphoto" Target="../media/hdphoto4.wdp"/><Relationship Id="rId10" Type="http://schemas.microsoft.com/office/2007/relationships/hdphoto" Target="../media/hdphoto7.wdp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microsoft.com/office/2007/relationships/hdphoto" Target="../media/hdphoto3.wdp"/><Relationship Id="rId7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microsoft.com/office/2007/relationships/hdphoto" Target="../media/hdphoto5.wdp"/><Relationship Id="rId10" Type="http://schemas.microsoft.com/office/2007/relationships/hdphoto" Target="../media/hdphoto9.wdp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Který ručník chybí 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Postřeh, Paměť,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10791" y="4894118"/>
            <a:ext cx="5631873" cy="1497538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97291" y="0"/>
            <a:ext cx="2694709" cy="1226127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65" t="3485" r="2462"/>
          <a:stretch/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10791" y="4894118"/>
            <a:ext cx="5631873" cy="1497538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5972" y="0"/>
            <a:ext cx="2694709" cy="1226127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273" b="76061" l="18500" r="84864">
                        <a14:foregroundMark x1="29591" y1="47394" x2="29591" y2="47394"/>
                        <a14:foregroundMark x1="26727" y1="23030" x2="26727" y2="23030"/>
                        <a14:foregroundMark x1="29000" y1="34242" x2="29000" y2="34242"/>
                        <a14:foregroundMark x1="26636" y1="19394" x2="26636" y2="19394"/>
                        <a14:foregroundMark x1="42318" y1="21030" x2="42318" y2="21030"/>
                        <a14:foregroundMark x1="46636" y1="30000" x2="46636" y2="30000"/>
                        <a14:foregroundMark x1="40591" y1="47091" x2="40591" y2="47091"/>
                        <a14:foregroundMark x1="75136" y1="25758" x2="75136" y2="25758"/>
                        <a14:foregroundMark x1="76273" y1="31515" x2="76273" y2="31515"/>
                        <a14:foregroundMark x1="76727" y1="38788" x2="76727" y2="38788"/>
                        <a14:foregroundMark x1="73773" y1="39394" x2="73773" y2="39394"/>
                        <a14:foregroundMark x1="78227" y1="49818" x2="78227" y2="49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65" t="15000" r="13372" b="19091"/>
          <a:stretch/>
        </p:blipFill>
        <p:spPr>
          <a:xfrm>
            <a:off x="301335" y="1007918"/>
            <a:ext cx="6296891" cy="45200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667" b="79758" l="39500" r="65773">
                        <a14:foregroundMark x1="52182" y1="74061" x2="52182" y2="74061"/>
                        <a14:foregroundMark x1="55409" y1="64606" x2="55409" y2="64606"/>
                        <a14:foregroundMark x1="49591" y1="32727" x2="49591" y2="32727"/>
                        <a14:foregroundMark x1="55773" y1="40182" x2="55773" y2="40182"/>
                        <a14:foregroundMark x1="50727" y1="56970" x2="50727" y2="56970"/>
                        <a14:backgroundMark x1="49591" y1="49515" x2="49591" y2="49515"/>
                        <a14:backgroundMark x1="46818" y1="43152" x2="46818" y2="43152"/>
                        <a14:backgroundMark x1="58273" y1="50606" x2="58273" y2="50606"/>
                        <a14:backgroundMark x1="58273" y1="50606" x2="58273" y2="50606"/>
                        <a14:backgroundMark x1="55182" y1="30848" x2="55182" y2="30848"/>
                        <a14:backgroundMark x1="53227" y1="74909" x2="53227" y2="74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88" t="9848" r="30871" b="16970"/>
          <a:stretch/>
        </p:blipFill>
        <p:spPr>
          <a:xfrm>
            <a:off x="9669344" y="66112"/>
            <a:ext cx="1191474" cy="19912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4364" b="73879" l="40773" r="60545">
                        <a14:foregroundMark x1="46591" y1="39636" x2="46591" y2="39636"/>
                        <a14:foregroundMark x1="43545" y1="32061" x2="43545" y2="32061"/>
                        <a14:foregroundMark x1="46227" y1="46909" x2="46227" y2="46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50" t="23721" r="37946" b="24651"/>
          <a:stretch/>
        </p:blipFill>
        <p:spPr>
          <a:xfrm>
            <a:off x="10622721" y="1735283"/>
            <a:ext cx="1304075" cy="21391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545" b="79394" l="51364" r="77500">
                        <a14:foregroundMark x1="65364" y1="61333" x2="65364" y2="61333"/>
                        <a14:foregroundMark x1="64000" y1="53030" x2="64000" y2="53030"/>
                        <a14:backgroundMark x1="64591" y1="36970" x2="64591" y2="36970"/>
                        <a14:backgroundMark x1="59000" y1="71515" x2="59000" y2="71515"/>
                        <a14:backgroundMark x1="61182" y1="68909" x2="61182" y2="68909"/>
                        <a14:backgroundMark x1="65364" y1="44242" x2="65364" y2="44242"/>
                        <a14:backgroundMark x1="63909" y1="29818" x2="65955" y2="43333"/>
                        <a14:backgroundMark x1="70727" y1="51212" x2="72864" y2="65152"/>
                        <a14:backgroundMark x1="63455" y1="71636" x2="71955" y2="70424"/>
                        <a14:backgroundMark x1="63545" y1="62545" x2="66864" y2="64545"/>
                        <a14:backgroundMark x1="64000" y1="50727" x2="64000" y2="50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47" t="10303" r="22121" b="19394"/>
          <a:stretch/>
        </p:blipFill>
        <p:spPr>
          <a:xfrm>
            <a:off x="9640699" y="4057609"/>
            <a:ext cx="1098638" cy="2150919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9385972" y="0"/>
            <a:ext cx="0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0" y="6307282"/>
            <a:ext cx="9385972" cy="550718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34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10791" y="4894118"/>
            <a:ext cx="5631873" cy="1497538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5972" y="0"/>
            <a:ext cx="2694709" cy="1226127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667" b="79758" l="39500" r="65773">
                        <a14:foregroundMark x1="52182" y1="74061" x2="52182" y2="74061"/>
                        <a14:foregroundMark x1="55409" y1="64606" x2="55409" y2="64606"/>
                        <a14:foregroundMark x1="49591" y1="32727" x2="49591" y2="32727"/>
                        <a14:foregroundMark x1="55773" y1="40182" x2="55773" y2="40182"/>
                        <a14:foregroundMark x1="50727" y1="56970" x2="50727" y2="56970"/>
                        <a14:backgroundMark x1="49591" y1="49515" x2="49591" y2="49515"/>
                        <a14:backgroundMark x1="46818" y1="43152" x2="46818" y2="43152"/>
                        <a14:backgroundMark x1="58273" y1="50606" x2="58273" y2="50606"/>
                        <a14:backgroundMark x1="58273" y1="50606" x2="58273" y2="50606"/>
                        <a14:backgroundMark x1="55182" y1="30848" x2="55182" y2="30848"/>
                        <a14:backgroundMark x1="53227" y1="74909" x2="53227" y2="74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88" t="9848" r="30871" b="16970"/>
          <a:stretch/>
        </p:blipFill>
        <p:spPr>
          <a:xfrm>
            <a:off x="9669344" y="66112"/>
            <a:ext cx="1191474" cy="19912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4364" b="73879" l="40773" r="60545">
                        <a14:foregroundMark x1="46591" y1="39636" x2="46591" y2="39636"/>
                        <a14:foregroundMark x1="43545" y1="32061" x2="43545" y2="32061"/>
                        <a14:foregroundMark x1="46227" y1="46909" x2="46227" y2="46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50" t="23721" r="37946" b="24651"/>
          <a:stretch/>
        </p:blipFill>
        <p:spPr>
          <a:xfrm>
            <a:off x="10622721" y="1735283"/>
            <a:ext cx="1304075" cy="21391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2545" b="79394" l="51364" r="77500">
                        <a14:foregroundMark x1="65364" y1="61333" x2="65364" y2="61333"/>
                        <a14:foregroundMark x1="64000" y1="53030" x2="64000" y2="53030"/>
                        <a14:backgroundMark x1="64591" y1="36970" x2="64591" y2="36970"/>
                        <a14:backgroundMark x1="59000" y1="71515" x2="59000" y2="71515"/>
                        <a14:backgroundMark x1="61182" y1="68909" x2="61182" y2="68909"/>
                        <a14:backgroundMark x1="65364" y1="44242" x2="65364" y2="44242"/>
                        <a14:backgroundMark x1="63909" y1="29818" x2="65955" y2="43333"/>
                        <a14:backgroundMark x1="70727" y1="51212" x2="72864" y2="65152"/>
                        <a14:backgroundMark x1="63455" y1="71636" x2="71955" y2="70424"/>
                        <a14:backgroundMark x1="63545" y1="62545" x2="66864" y2="64545"/>
                        <a14:backgroundMark x1="64000" y1="50727" x2="64000" y2="50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47" t="10303" r="22121" b="19394"/>
          <a:stretch/>
        </p:blipFill>
        <p:spPr>
          <a:xfrm>
            <a:off x="9640699" y="4057609"/>
            <a:ext cx="1098638" cy="2150919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9385972" y="0"/>
            <a:ext cx="0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0" y="6307282"/>
            <a:ext cx="9385972" cy="550718"/>
          </a:xfrm>
          <a:prstGeom prst="rect">
            <a:avLst/>
          </a:prstGeom>
          <a:blipFill>
            <a:blip r:embed="rId8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879" b="66667" l="12000" r="89364">
                        <a14:foregroundMark x1="24318" y1="39091" x2="24318" y2="39091"/>
                        <a14:foregroundMark x1="28727" y1="15879" x2="28727" y2="15879"/>
                        <a14:foregroundMark x1="26682" y1="13333" x2="26682" y2="13333"/>
                        <a14:foregroundMark x1="43227" y1="17212" x2="43227" y2="17212"/>
                        <a14:foregroundMark x1="45182" y1="38788" x2="45182" y2="38788"/>
                        <a14:foregroundMark x1="47318" y1="47455" x2="47318" y2="47455"/>
                        <a14:foregroundMark x1="82727" y1="34727" x2="82727" y2="34727"/>
                        <a14:foregroundMark x1="85500" y1="51273" x2="85500" y2="51273"/>
                        <a14:foregroundMark x1="82500" y1="17576" x2="82500" y2="17576"/>
                        <a14:backgroundMark x1="41273" y1="38667" x2="43636" y2="38788"/>
                        <a14:backgroundMark x1="81682" y1="18000" x2="81682" y2="18000"/>
                        <a14:backgroundMark x1="81500" y1="16909" x2="81500" y2="16909"/>
                        <a14:backgroundMark x1="44136" y1="15879" x2="44136" y2="15879"/>
                        <a14:backgroundMark x1="20000" y1="39576" x2="20000" y2="39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09" t="8475" r="8154" b="32665"/>
          <a:stretch/>
        </p:blipFill>
        <p:spPr>
          <a:xfrm>
            <a:off x="706168" y="895365"/>
            <a:ext cx="7459941" cy="4237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6924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10791" y="4894118"/>
            <a:ext cx="5631873" cy="1497538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5972" y="0"/>
            <a:ext cx="2694709" cy="1226127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667" b="79758" l="39500" r="65773">
                        <a14:foregroundMark x1="52182" y1="74061" x2="52182" y2="74061"/>
                        <a14:foregroundMark x1="55409" y1="64606" x2="55409" y2="64606"/>
                        <a14:foregroundMark x1="49591" y1="32727" x2="49591" y2="32727"/>
                        <a14:foregroundMark x1="55773" y1="40182" x2="55773" y2="40182"/>
                        <a14:foregroundMark x1="50727" y1="56970" x2="50727" y2="56970"/>
                        <a14:backgroundMark x1="49591" y1="49515" x2="49591" y2="49515"/>
                        <a14:backgroundMark x1="46818" y1="43152" x2="46818" y2="43152"/>
                        <a14:backgroundMark x1="58273" y1="50606" x2="58273" y2="50606"/>
                        <a14:backgroundMark x1="58273" y1="50606" x2="58273" y2="50606"/>
                        <a14:backgroundMark x1="55182" y1="30848" x2="55182" y2="30848"/>
                        <a14:backgroundMark x1="53227" y1="74909" x2="53227" y2="74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88" t="9848" r="30871" b="16970"/>
          <a:stretch/>
        </p:blipFill>
        <p:spPr>
          <a:xfrm>
            <a:off x="9669344" y="66112"/>
            <a:ext cx="1191474" cy="19912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4364" b="73879" l="40773" r="60545">
                        <a14:foregroundMark x1="46591" y1="39636" x2="46591" y2="39636"/>
                        <a14:foregroundMark x1="43545" y1="32061" x2="43545" y2="32061"/>
                        <a14:foregroundMark x1="46227" y1="46909" x2="46227" y2="46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50" t="23721" r="37946" b="24651"/>
          <a:stretch/>
        </p:blipFill>
        <p:spPr>
          <a:xfrm>
            <a:off x="10622721" y="1735283"/>
            <a:ext cx="1304075" cy="21391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2545" b="79394" l="51364" r="77500">
                        <a14:foregroundMark x1="65364" y1="61333" x2="65364" y2="61333"/>
                        <a14:foregroundMark x1="64000" y1="53030" x2="64000" y2="53030"/>
                        <a14:backgroundMark x1="64591" y1="36970" x2="64591" y2="36970"/>
                        <a14:backgroundMark x1="59000" y1="71515" x2="59000" y2="71515"/>
                        <a14:backgroundMark x1="61182" y1="68909" x2="61182" y2="68909"/>
                        <a14:backgroundMark x1="65364" y1="44242" x2="65364" y2="44242"/>
                        <a14:backgroundMark x1="63909" y1="29818" x2="65955" y2="43333"/>
                        <a14:backgroundMark x1="70727" y1="51212" x2="72864" y2="65152"/>
                        <a14:backgroundMark x1="63455" y1="71636" x2="71955" y2="70424"/>
                        <a14:backgroundMark x1="63545" y1="62545" x2="66864" y2="64545"/>
                        <a14:backgroundMark x1="64000" y1="50727" x2="64000" y2="50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47" t="10303" r="22121" b="19394"/>
          <a:stretch/>
        </p:blipFill>
        <p:spPr>
          <a:xfrm>
            <a:off x="9640699" y="4057609"/>
            <a:ext cx="1098638" cy="2150919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9385972" y="0"/>
            <a:ext cx="0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0" y="6307282"/>
            <a:ext cx="9385972" cy="550718"/>
          </a:xfrm>
          <a:prstGeom prst="rect">
            <a:avLst/>
          </a:prstGeom>
          <a:blipFill>
            <a:blip r:embed="rId8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788" b="82788" l="9000" r="95318">
                        <a14:foregroundMark x1="21545" y1="34061" x2="21545" y2="34061"/>
                        <a14:foregroundMark x1="39727" y1="37697" x2="39727" y2="37697"/>
                        <a14:foregroundMark x1="78727" y1="33636" x2="78727" y2="33636"/>
                        <a14:foregroundMark x1="71318" y1="29091" x2="71318" y2="29091"/>
                        <a14:foregroundMark x1="68500" y1="17697" x2="68500" y2="17697"/>
                        <a14:foregroundMark x1="66227" y1="47576" x2="66227" y2="47576"/>
                        <a14:foregroundMark x1="81773" y1="41515" x2="81773" y2="41515"/>
                        <a14:foregroundMark x1="87364" y1="46364" x2="87364" y2="46364"/>
                        <a14:foregroundMark x1="44955" y1="51818" x2="44955" y2="51818"/>
                        <a14:foregroundMark x1="45409" y1="38788" x2="45409" y2="38788"/>
                        <a14:backgroundMark x1="34636" y1="8606" x2="33273" y2="47394"/>
                        <a14:backgroundMark x1="23591" y1="14364" x2="23591" y2="14364"/>
                        <a14:backgroundMark x1="44864" y1="14848" x2="44864" y2="14848"/>
                        <a14:backgroundMark x1="14409" y1="72727" x2="22136" y2="65152"/>
                        <a14:backgroundMark x1="19864" y1="40424" x2="24045" y2="36970"/>
                        <a14:backgroundMark x1="23500" y1="27091" x2="25091" y2="23333"/>
                        <a14:backgroundMark x1="15773" y1="56788" x2="23955" y2="49818"/>
                        <a14:backgroundMark x1="42364" y1="53152" x2="43045" y2="54242"/>
                        <a14:backgroundMark x1="43727" y1="40727" x2="43727" y2="40727"/>
                        <a14:backgroundMark x1="37818" y1="64242" x2="56000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08" t="4848" r="3100" b="14091"/>
          <a:stretch/>
        </p:blipFill>
        <p:spPr>
          <a:xfrm>
            <a:off x="860634" y="436576"/>
            <a:ext cx="6941128" cy="473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0552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10791" y="4894118"/>
            <a:ext cx="5631873" cy="1497538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5972" y="0"/>
            <a:ext cx="2694709" cy="1226127"/>
          </a:xfrm>
          <a:prstGeom prst="rect">
            <a:avLst/>
          </a:prstGeom>
          <a:solidFill>
            <a:srgbClr val="FFFCEF"/>
          </a:solidFill>
          <a:ln>
            <a:solidFill>
              <a:srgbClr val="FFFC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667" b="79758" l="39500" r="65773">
                        <a14:foregroundMark x1="52182" y1="74061" x2="52182" y2="74061"/>
                        <a14:foregroundMark x1="55409" y1="64606" x2="55409" y2="64606"/>
                        <a14:foregroundMark x1="49591" y1="32727" x2="49591" y2="32727"/>
                        <a14:foregroundMark x1="55773" y1="40182" x2="55773" y2="40182"/>
                        <a14:foregroundMark x1="50727" y1="56970" x2="50727" y2="56970"/>
                        <a14:backgroundMark x1="49591" y1="49515" x2="49591" y2="49515"/>
                        <a14:backgroundMark x1="46818" y1="43152" x2="46818" y2="43152"/>
                        <a14:backgroundMark x1="58273" y1="50606" x2="58273" y2="50606"/>
                        <a14:backgroundMark x1="58273" y1="50606" x2="58273" y2="50606"/>
                        <a14:backgroundMark x1="55182" y1="30848" x2="55182" y2="30848"/>
                        <a14:backgroundMark x1="53227" y1="74909" x2="53227" y2="74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88" t="9848" r="30871" b="16970"/>
          <a:stretch/>
        </p:blipFill>
        <p:spPr>
          <a:xfrm>
            <a:off x="11022400" y="4467285"/>
            <a:ext cx="1191474" cy="19912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2545" b="79394" l="51364" r="77500">
                        <a14:foregroundMark x1="65364" y1="61333" x2="65364" y2="61333"/>
                        <a14:foregroundMark x1="64000" y1="53030" x2="64000" y2="53030"/>
                        <a14:backgroundMark x1="64591" y1="36970" x2="64591" y2="36970"/>
                        <a14:backgroundMark x1="59000" y1="71515" x2="59000" y2="71515"/>
                        <a14:backgroundMark x1="61182" y1="68909" x2="61182" y2="68909"/>
                        <a14:backgroundMark x1="65364" y1="44242" x2="65364" y2="44242"/>
                        <a14:backgroundMark x1="63909" y1="29818" x2="65955" y2="43333"/>
                        <a14:backgroundMark x1="70727" y1="51212" x2="72864" y2="65152"/>
                        <a14:backgroundMark x1="63455" y1="71636" x2="71955" y2="70424"/>
                        <a14:backgroundMark x1="63545" y1="62545" x2="66864" y2="64545"/>
                        <a14:backgroundMark x1="64000" y1="50727" x2="64000" y2="50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947" t="10303" r="22121" b="19394"/>
          <a:stretch/>
        </p:blipFill>
        <p:spPr>
          <a:xfrm>
            <a:off x="9654867" y="2353540"/>
            <a:ext cx="1098638" cy="2150919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9385972" y="0"/>
            <a:ext cx="0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0" y="6307282"/>
            <a:ext cx="9385972" cy="550718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455" b="66485" l="11364" r="86182">
                        <a14:foregroundMark x1="20136" y1="16242" x2="20136" y2="16242"/>
                        <a14:foregroundMark x1="34909" y1="15939" x2="34909" y2="15939"/>
                        <a14:foregroundMark x1="54227" y1="14727" x2="54227" y2="14727"/>
                        <a14:foregroundMark x1="72864" y1="14848" x2="72864" y2="14848"/>
                        <a14:foregroundMark x1="73000" y1="25576" x2="73000" y2="25576"/>
                        <a14:foregroundMark x1="73000" y1="25576" x2="73000" y2="25576"/>
                        <a14:foregroundMark x1="15273" y1="27697" x2="15273" y2="27697"/>
                        <a14:foregroundMark x1="14136" y1="42545" x2="14136" y2="42545"/>
                        <a14:foregroundMark x1="15364" y1="28182" x2="15364" y2="28182"/>
                        <a14:foregroundMark x1="57409" y1="28667" x2="57409" y2="28667"/>
                        <a14:foregroundMark x1="77636" y1="35394" x2="77636" y2="35394"/>
                        <a14:foregroundMark x1="80273" y1="52667" x2="80273" y2="52667"/>
                        <a14:foregroundMark x1="21636" y1="11636" x2="21636" y2="11636"/>
                        <a14:foregroundMark x1="34682" y1="12242" x2="34682" y2="12242"/>
                        <a14:foregroundMark x1="53545" y1="12242" x2="53545" y2="12242"/>
                        <a14:foregroundMark x1="72636" y1="12242" x2="72636" y2="12242"/>
                        <a14:foregroundMark x1="36273" y1="41212" x2="36273" y2="41212"/>
                        <a14:foregroundMark x1="37773" y1="46848" x2="37773" y2="46848"/>
                        <a14:foregroundMark x1="61727" y1="22788" x2="61500" y2="33212"/>
                        <a14:foregroundMark x1="63909" y1="43939" x2="59455" y2="54970"/>
                        <a14:foregroundMark x1="75273" y1="40606" x2="75273" y2="40606"/>
                        <a14:foregroundMark x1="73318" y1="20970" x2="73318" y2="20970"/>
                        <a14:foregroundMark x1="83318" y1="37818" x2="83318" y2="37818"/>
                        <a14:foregroundMark x1="30818" y1="26485" x2="30818" y2="26485"/>
                        <a14:foregroundMark x1="22182" y1="16667" x2="22182" y2="16667"/>
                        <a14:backgroundMark x1="20591" y1="15758" x2="20591" y2="15758"/>
                        <a14:backgroundMark x1="34364" y1="14545" x2="34364" y2="14545"/>
                        <a14:backgroundMark x1="52864" y1="15939" x2="52864" y2="15939"/>
                        <a14:backgroundMark x1="73909" y1="16545" x2="73909" y2="16545"/>
                        <a14:backgroundMark x1="78455" y1="34606" x2="78455" y2="34606"/>
                        <a14:backgroundMark x1="73682" y1="32303" x2="73682" y2="32303"/>
                        <a14:backgroundMark x1="77545" y1="27091" x2="77545" y2="27091"/>
                        <a14:backgroundMark x1="80045" y1="55576" x2="80045" y2="55576"/>
                        <a14:backgroundMark x1="78545" y1="44545" x2="78545" y2="44545"/>
                        <a14:backgroundMark x1="78545" y1="44545" x2="78545" y2="44545"/>
                        <a14:backgroundMark x1="35818" y1="51152" x2="35818" y2="51152"/>
                        <a14:backgroundMark x1="35818" y1="51152" x2="35818" y2="51152"/>
                        <a14:backgroundMark x1="36045" y1="39030" x2="36045" y2="39030"/>
                        <a14:backgroundMark x1="33682" y1="52061" x2="33682" y2="52061"/>
                        <a14:backgroundMark x1="72864" y1="38303" x2="72864" y2="38303"/>
                        <a14:backgroundMark x1="73000" y1="25394" x2="73000" y2="25394"/>
                        <a14:backgroundMark x1="80273" y1="39212" x2="80273" y2="39212"/>
                        <a14:backgroundMark x1="80045" y1="52667" x2="80045" y2="52667"/>
                        <a14:backgroundMark x1="33091" y1="33394" x2="33091" y2="33394"/>
                        <a14:backgroundMark x1="33091" y1="33394" x2="33091" y2="33394"/>
                        <a14:backgroundMark x1="33000" y1="33697" x2="33000" y2="33697"/>
                        <a14:backgroundMark x1="34136" y1="14727" x2="34136" y2="14727"/>
                        <a14:backgroundMark x1="34909" y1="16242" x2="34909" y2="16242"/>
                        <a14:backgroundMark x1="20364" y1="16061" x2="20364" y2="16061"/>
                        <a14:backgroundMark x1="34455" y1="24061" x2="35364" y2="34606"/>
                        <a14:backgroundMark x1="42318" y1="52970" x2="34364" y2="59576"/>
                        <a14:backgroundMark x1="31500" y1="49455" x2="33773" y2="51758"/>
                        <a14:backgroundMark x1="33318" y1="39333" x2="34909" y2="40727"/>
                        <a14:backgroundMark x1="18545" y1="24061" x2="19591" y2="26061"/>
                        <a14:backgroundMark x1="14227" y1="45030" x2="14227" y2="4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15" t="9188" r="13144" b="33078"/>
          <a:stretch/>
        </p:blipFill>
        <p:spPr>
          <a:xfrm>
            <a:off x="1226127" y="1274405"/>
            <a:ext cx="6609727" cy="37584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3152" l="40045" r="65091">
                        <a14:backgroundMark x1="44136" y1="84121" x2="55591" y2="75030"/>
                        <a14:backgroundMark x1="47773" y1="70303" x2="51273" y2="67576"/>
                        <a14:backgroundMark x1="49909" y1="62848" x2="55955" y2="59394"/>
                        <a14:backgroundMark x1="51727" y1="52545" x2="55591" y2="506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56" r="32008"/>
          <a:stretch/>
        </p:blipFill>
        <p:spPr>
          <a:xfrm>
            <a:off x="10662081" y="-113311"/>
            <a:ext cx="1257300" cy="329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41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r>
              <a:rPr lang="cs-CZ" dirty="0" smtClean="0"/>
              <a:t>, pozorování 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Dítě kliknutím vybírá ručník, který chybí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Procvičování pozornosti, paměti, orientace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číslo 2 :děti se seznamují s prostředím koupelny a snaží se zapamatovat různé typy ručníků.</a:t>
            </a:r>
          </a:p>
          <a:p>
            <a:r>
              <a:rPr lang="cs-CZ" dirty="0" smtClean="0"/>
              <a:t>Na snímku 3 -6: ověřují svou paměť a postřeh výběrem chybějícího ručníku z pravé lišty, kliknutím na správnou odpověď dostanou zpětnou vazbu díky animačním efektům.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Řešit problémy, úkoly a situace, myslet kreativně.</a:t>
            </a:r>
          </a:p>
          <a:p>
            <a:r>
              <a:rPr lang="cs-CZ" dirty="0" smtClean="0"/>
              <a:t>záměrně se soustředit a udržet pozornost</a:t>
            </a:r>
          </a:p>
          <a:p>
            <a:r>
              <a:rPr lang="cs-CZ" dirty="0" smtClean="0"/>
              <a:t>Záměrně si zapamatovat a vybavit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311</Words>
  <Application>Microsoft Office PowerPoint</Application>
  <PresentationFormat>Vlastní</PresentationFormat>
  <Paragraphs>55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Který ručník chybí ?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vnímání, pozorování , paměť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2015-05-25T12:18:17Z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