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84D1D97-BB3F-4024-9E0A-8878E089F8DE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6E91BA8F-4493-4B03-9A4F-BB6D58DBAFA2}">
      <dgm:prSet/>
      <dgm:spPr/>
      <dgm:t>
        <a:bodyPr/>
        <a:lstStyle/>
        <a:p>
          <a:pPr rtl="0"/>
          <a:r>
            <a:rPr lang="cs-CZ" smtClean="0"/>
            <a:t>V místech střetu litosférických desek</a:t>
          </a:r>
          <a:endParaRPr lang="cs-CZ"/>
        </a:p>
      </dgm:t>
    </dgm:pt>
    <dgm:pt modelId="{36F742C7-0496-4A18-AC91-25E901F6DC26}" type="parTrans" cxnId="{14505066-A1DB-40A7-A8CF-4FC869E2CBD6}">
      <dgm:prSet/>
      <dgm:spPr/>
      <dgm:t>
        <a:bodyPr/>
        <a:lstStyle/>
        <a:p>
          <a:endParaRPr lang="cs-CZ"/>
        </a:p>
      </dgm:t>
    </dgm:pt>
    <dgm:pt modelId="{20DD956C-2A11-4829-B591-80D15F314D1F}" type="sibTrans" cxnId="{14505066-A1DB-40A7-A8CF-4FC869E2CBD6}">
      <dgm:prSet/>
      <dgm:spPr/>
      <dgm:t>
        <a:bodyPr/>
        <a:lstStyle/>
        <a:p>
          <a:endParaRPr lang="cs-CZ"/>
        </a:p>
      </dgm:t>
    </dgm:pt>
    <dgm:pt modelId="{D6EF12DE-4A41-47BE-98E7-3AF985423953}" type="pres">
      <dgm:prSet presAssocID="{484D1D97-BB3F-4024-9E0A-8878E089F8DE}" presName="compositeShape" presStyleCnt="0">
        <dgm:presLayoutVars>
          <dgm:chMax val="7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038F4D-7DA2-4E81-96AD-0F319083E8A7}" type="pres">
      <dgm:prSet presAssocID="{6E91BA8F-4493-4B03-9A4F-BB6D58DBAFA2}" presName="circ1TxSh" presStyleLbl="vennNode1" presStyleIdx="0" presStyleCnt="1"/>
      <dgm:spPr/>
      <dgm:t>
        <a:bodyPr/>
        <a:lstStyle/>
        <a:p>
          <a:endParaRPr lang="cs-CZ"/>
        </a:p>
      </dgm:t>
    </dgm:pt>
  </dgm:ptLst>
  <dgm:cxnLst>
    <dgm:cxn modelId="{14505066-A1DB-40A7-A8CF-4FC869E2CBD6}" srcId="{484D1D97-BB3F-4024-9E0A-8878E089F8DE}" destId="{6E91BA8F-4493-4B03-9A4F-BB6D58DBAFA2}" srcOrd="0" destOrd="0" parTransId="{36F742C7-0496-4A18-AC91-25E901F6DC26}" sibTransId="{20DD956C-2A11-4829-B591-80D15F314D1F}"/>
    <dgm:cxn modelId="{57A09CA6-8003-4DA3-9347-C02172827127}" type="presOf" srcId="{484D1D97-BB3F-4024-9E0A-8878E089F8DE}" destId="{D6EF12DE-4A41-47BE-98E7-3AF985423953}" srcOrd="0" destOrd="0" presId="urn:microsoft.com/office/officeart/2005/8/layout/venn1"/>
    <dgm:cxn modelId="{6C6793D1-EABC-436D-90E0-0445066665C6}" type="presOf" srcId="{6E91BA8F-4493-4B03-9A4F-BB6D58DBAFA2}" destId="{DB038F4D-7DA2-4E81-96AD-0F319083E8A7}" srcOrd="0" destOrd="0" presId="urn:microsoft.com/office/officeart/2005/8/layout/venn1"/>
    <dgm:cxn modelId="{D750DE13-F57E-44F4-B892-9D4F716B6E74}" type="presParOf" srcId="{D6EF12DE-4A41-47BE-98E7-3AF985423953}" destId="{DB038F4D-7DA2-4E81-96AD-0F319083E8A7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68E1D9-DF6B-43FB-A8C5-BB3D372C9727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92ED163-8E86-458A-8E8E-61ED9DEBBA66}">
      <dgm:prSet phldrT="[Text]"/>
      <dgm:spPr/>
      <dgm:t>
        <a:bodyPr/>
        <a:lstStyle/>
        <a:p>
          <a:r>
            <a:rPr lang="cs-CZ" dirty="0" smtClean="0"/>
            <a:t>Směrem k sobě</a:t>
          </a:r>
          <a:endParaRPr lang="cs-CZ" dirty="0"/>
        </a:p>
      </dgm:t>
    </dgm:pt>
    <dgm:pt modelId="{7709F93B-E90F-4C90-B66D-89D447C98D44}" type="parTrans" cxnId="{C8B20054-5645-4A32-917D-6DF8E6A72724}">
      <dgm:prSet/>
      <dgm:spPr/>
      <dgm:t>
        <a:bodyPr/>
        <a:lstStyle/>
        <a:p>
          <a:endParaRPr lang="cs-CZ"/>
        </a:p>
      </dgm:t>
    </dgm:pt>
    <dgm:pt modelId="{E9C41458-953E-49A4-AB2F-9D926BE8360A}" type="sibTrans" cxnId="{C8B20054-5645-4A32-917D-6DF8E6A72724}">
      <dgm:prSet/>
      <dgm:spPr/>
      <dgm:t>
        <a:bodyPr/>
        <a:lstStyle/>
        <a:p>
          <a:endParaRPr lang="cs-CZ"/>
        </a:p>
      </dgm:t>
    </dgm:pt>
    <dgm:pt modelId="{8C4925B8-6F7B-49E0-9EAB-27E3E6BB0F42}">
      <dgm:prSet phldrT="[Text]"/>
      <dgm:spPr/>
      <dgm:t>
        <a:bodyPr/>
        <a:lstStyle/>
        <a:p>
          <a:r>
            <a:rPr lang="cs-CZ" dirty="0" smtClean="0"/>
            <a:t>Jedna deska se podsunuje pod druhou</a:t>
          </a:r>
          <a:endParaRPr lang="cs-CZ" dirty="0"/>
        </a:p>
      </dgm:t>
    </dgm:pt>
    <dgm:pt modelId="{4BAF07B1-3357-4A30-93CE-ACDE52269F23}" type="parTrans" cxnId="{3844B776-D413-4E10-8309-000290CE42F3}">
      <dgm:prSet/>
      <dgm:spPr/>
      <dgm:t>
        <a:bodyPr/>
        <a:lstStyle/>
        <a:p>
          <a:endParaRPr lang="cs-CZ"/>
        </a:p>
      </dgm:t>
    </dgm:pt>
    <dgm:pt modelId="{3B43B73A-3A92-40FC-B728-9A41FCFDF53C}" type="sibTrans" cxnId="{3844B776-D413-4E10-8309-000290CE42F3}">
      <dgm:prSet/>
      <dgm:spPr/>
      <dgm:t>
        <a:bodyPr/>
        <a:lstStyle/>
        <a:p>
          <a:endParaRPr lang="cs-CZ"/>
        </a:p>
      </dgm:t>
    </dgm:pt>
    <dgm:pt modelId="{096B866D-E3CC-4DF3-A527-05D6ED27B6C3}">
      <dgm:prSet phldrT="[Text]"/>
      <dgm:spPr/>
      <dgm:t>
        <a:bodyPr/>
        <a:lstStyle/>
        <a:p>
          <a:r>
            <a:rPr lang="cs-CZ" dirty="0" smtClean="0"/>
            <a:t>Taví se a zaniká zemská kůra</a:t>
          </a:r>
          <a:endParaRPr lang="cs-CZ" dirty="0"/>
        </a:p>
      </dgm:t>
    </dgm:pt>
    <dgm:pt modelId="{2FB456D4-23ED-4239-853D-DF921162FA9A}" type="parTrans" cxnId="{FBFFD280-9040-499F-B85F-5E5EE3BBB397}">
      <dgm:prSet/>
      <dgm:spPr/>
      <dgm:t>
        <a:bodyPr/>
        <a:lstStyle/>
        <a:p>
          <a:endParaRPr lang="cs-CZ"/>
        </a:p>
      </dgm:t>
    </dgm:pt>
    <dgm:pt modelId="{EB2EF27D-152D-4841-85CD-63430FADD255}" type="sibTrans" cxnId="{FBFFD280-9040-499F-B85F-5E5EE3BBB397}">
      <dgm:prSet/>
      <dgm:spPr/>
      <dgm:t>
        <a:bodyPr/>
        <a:lstStyle/>
        <a:p>
          <a:endParaRPr lang="cs-CZ"/>
        </a:p>
      </dgm:t>
    </dgm:pt>
    <dgm:pt modelId="{7D025E2B-A577-4547-A431-0E63B46E0FFE}">
      <dgm:prSet phldrT="[Text]"/>
      <dgm:spPr/>
      <dgm:t>
        <a:bodyPr/>
        <a:lstStyle/>
        <a:p>
          <a:r>
            <a:rPr lang="cs-CZ" dirty="0" smtClean="0"/>
            <a:t>Směrem od sebe</a:t>
          </a:r>
          <a:endParaRPr lang="cs-CZ" dirty="0"/>
        </a:p>
      </dgm:t>
    </dgm:pt>
    <dgm:pt modelId="{B2463CE1-8CBF-426E-B1CE-0AFD375877D9}" type="parTrans" cxnId="{BFF9A8E9-7C90-42C4-855D-CE8784AFD281}">
      <dgm:prSet/>
      <dgm:spPr/>
      <dgm:t>
        <a:bodyPr/>
        <a:lstStyle/>
        <a:p>
          <a:endParaRPr lang="cs-CZ"/>
        </a:p>
      </dgm:t>
    </dgm:pt>
    <dgm:pt modelId="{6628BE00-70BC-48BC-87F9-EC2AC7643F2B}" type="sibTrans" cxnId="{BFF9A8E9-7C90-42C4-855D-CE8784AFD281}">
      <dgm:prSet/>
      <dgm:spPr/>
      <dgm:t>
        <a:bodyPr/>
        <a:lstStyle/>
        <a:p>
          <a:endParaRPr lang="cs-CZ"/>
        </a:p>
      </dgm:t>
    </dgm:pt>
    <dgm:pt modelId="{1EEDB7BC-F2BE-4046-8C12-D85E3299E3D3}">
      <dgm:prSet phldrT="[Text]"/>
      <dgm:spPr/>
      <dgm:t>
        <a:bodyPr/>
        <a:lstStyle/>
        <a:p>
          <a:r>
            <a:rPr lang="cs-CZ" dirty="0" smtClean="0"/>
            <a:t>Vznikne průrva v zemské kůře</a:t>
          </a:r>
          <a:endParaRPr lang="cs-CZ" dirty="0"/>
        </a:p>
      </dgm:t>
    </dgm:pt>
    <dgm:pt modelId="{3F758136-47EF-4933-ACDA-879A76E78786}" type="parTrans" cxnId="{A1FC3C98-0CD5-4521-B136-0E7FD505CD9E}">
      <dgm:prSet/>
      <dgm:spPr/>
      <dgm:t>
        <a:bodyPr/>
        <a:lstStyle/>
        <a:p>
          <a:endParaRPr lang="cs-CZ"/>
        </a:p>
      </dgm:t>
    </dgm:pt>
    <dgm:pt modelId="{32AFAE46-D007-424A-946A-E8975BF4B43C}" type="sibTrans" cxnId="{A1FC3C98-0CD5-4521-B136-0E7FD505CD9E}">
      <dgm:prSet/>
      <dgm:spPr/>
      <dgm:t>
        <a:bodyPr/>
        <a:lstStyle/>
        <a:p>
          <a:endParaRPr lang="cs-CZ"/>
        </a:p>
      </dgm:t>
    </dgm:pt>
    <dgm:pt modelId="{B7F01E7A-C7AF-4E3C-B3FD-F19CE4F84F5B}">
      <dgm:prSet phldrT="[Text]"/>
      <dgm:spPr/>
      <dgm:t>
        <a:bodyPr/>
        <a:lstStyle/>
        <a:p>
          <a:r>
            <a:rPr lang="cs-CZ" dirty="0" smtClean="0"/>
            <a:t>Ven pronikají roztavené horniny</a:t>
          </a:r>
          <a:endParaRPr lang="cs-CZ" dirty="0"/>
        </a:p>
      </dgm:t>
    </dgm:pt>
    <dgm:pt modelId="{1001EEB7-173B-4144-AD39-C776617B9EA0}" type="sibTrans" cxnId="{E398D3A0-AF2A-4BCE-B9A9-E5F42368A670}">
      <dgm:prSet/>
      <dgm:spPr/>
      <dgm:t>
        <a:bodyPr/>
        <a:lstStyle/>
        <a:p>
          <a:endParaRPr lang="cs-CZ"/>
        </a:p>
      </dgm:t>
    </dgm:pt>
    <dgm:pt modelId="{042D824C-CEA0-42AA-AA38-BF6D36339002}" type="parTrans" cxnId="{E398D3A0-AF2A-4BCE-B9A9-E5F42368A670}">
      <dgm:prSet/>
      <dgm:spPr/>
      <dgm:t>
        <a:bodyPr/>
        <a:lstStyle/>
        <a:p>
          <a:endParaRPr lang="cs-CZ"/>
        </a:p>
      </dgm:t>
    </dgm:pt>
    <dgm:pt modelId="{0592B06D-6E5A-417C-A03F-BA0BA37982E2}" type="pres">
      <dgm:prSet presAssocID="{4C68E1D9-DF6B-43FB-A8C5-BB3D372C9727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5BD3B5BA-42DE-4B82-A21F-6B4C29505E2F}" type="pres">
      <dgm:prSet presAssocID="{892ED163-8E86-458A-8E8E-61ED9DEBBA66}" presName="horFlow" presStyleCnt="0"/>
      <dgm:spPr/>
    </dgm:pt>
    <dgm:pt modelId="{FFAD19AC-C06E-4694-8971-2E600F89CBAA}" type="pres">
      <dgm:prSet presAssocID="{892ED163-8E86-458A-8E8E-61ED9DEBBA66}" presName="bigChev" presStyleLbl="node1" presStyleIdx="0" presStyleCnt="2"/>
      <dgm:spPr/>
      <dgm:t>
        <a:bodyPr/>
        <a:lstStyle/>
        <a:p>
          <a:endParaRPr lang="cs-CZ"/>
        </a:p>
      </dgm:t>
    </dgm:pt>
    <dgm:pt modelId="{B2FC1013-59AB-4E70-BF72-55A53976580A}" type="pres">
      <dgm:prSet presAssocID="{4BAF07B1-3357-4A30-93CE-ACDE52269F23}" presName="parTrans" presStyleCnt="0"/>
      <dgm:spPr/>
    </dgm:pt>
    <dgm:pt modelId="{C32B12E9-B61D-4A8C-B82C-92FF0696625D}" type="pres">
      <dgm:prSet presAssocID="{8C4925B8-6F7B-49E0-9EAB-27E3E6BB0F42}" presName="node" presStyleLbl="alignAccFollow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F1A7061-7C69-4E12-BE32-84980FB18420}" type="pres">
      <dgm:prSet presAssocID="{3B43B73A-3A92-40FC-B728-9A41FCFDF53C}" presName="sibTrans" presStyleCnt="0"/>
      <dgm:spPr/>
    </dgm:pt>
    <dgm:pt modelId="{324FA944-D331-431E-829D-188E45197EA1}" type="pres">
      <dgm:prSet presAssocID="{096B866D-E3CC-4DF3-A527-05D6ED27B6C3}" presName="node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635A45-44D1-4176-86DB-7AED8DCC9BE4}" type="pres">
      <dgm:prSet presAssocID="{892ED163-8E86-458A-8E8E-61ED9DEBBA66}" presName="vSp" presStyleCnt="0"/>
      <dgm:spPr/>
    </dgm:pt>
    <dgm:pt modelId="{7EE28B93-ABBD-4010-B0FD-F03755D83A37}" type="pres">
      <dgm:prSet presAssocID="{7D025E2B-A577-4547-A431-0E63B46E0FFE}" presName="horFlow" presStyleCnt="0"/>
      <dgm:spPr/>
    </dgm:pt>
    <dgm:pt modelId="{238F3A23-6EF9-4129-A820-FA2E485035CA}" type="pres">
      <dgm:prSet presAssocID="{7D025E2B-A577-4547-A431-0E63B46E0FFE}" presName="bigChev" presStyleLbl="node1" presStyleIdx="1" presStyleCnt="2"/>
      <dgm:spPr/>
      <dgm:t>
        <a:bodyPr/>
        <a:lstStyle/>
        <a:p>
          <a:endParaRPr lang="cs-CZ"/>
        </a:p>
      </dgm:t>
    </dgm:pt>
    <dgm:pt modelId="{754752C8-1D3A-450A-9B91-8D9D14AE45E2}" type="pres">
      <dgm:prSet presAssocID="{3F758136-47EF-4933-ACDA-879A76E78786}" presName="parTrans" presStyleCnt="0"/>
      <dgm:spPr/>
    </dgm:pt>
    <dgm:pt modelId="{8130CC3E-AE36-494B-AB4C-AE88B4CB3B3F}" type="pres">
      <dgm:prSet presAssocID="{1EEDB7BC-F2BE-4046-8C12-D85E3299E3D3}" presName="node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490A77-32E5-4A9F-ACBA-2BC771307264}" type="pres">
      <dgm:prSet presAssocID="{32AFAE46-D007-424A-946A-E8975BF4B43C}" presName="sibTrans" presStyleCnt="0"/>
      <dgm:spPr/>
    </dgm:pt>
    <dgm:pt modelId="{0E12250C-782F-4C12-A979-2C7D7058388A}" type="pres">
      <dgm:prSet presAssocID="{B7F01E7A-C7AF-4E3C-B3FD-F19CE4F84F5B}" presName="node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C3DF31-0EC0-496B-9678-8D9E3E99B6DC}" type="presOf" srcId="{B7F01E7A-C7AF-4E3C-B3FD-F19CE4F84F5B}" destId="{0E12250C-782F-4C12-A979-2C7D7058388A}" srcOrd="0" destOrd="0" presId="urn:microsoft.com/office/officeart/2005/8/layout/lProcess3"/>
    <dgm:cxn modelId="{A883D27B-5FFD-4A4F-B65E-6DCE87A7F6E7}" type="presOf" srcId="{892ED163-8E86-458A-8E8E-61ED9DEBBA66}" destId="{FFAD19AC-C06E-4694-8971-2E600F89CBAA}" srcOrd="0" destOrd="0" presId="urn:microsoft.com/office/officeart/2005/8/layout/lProcess3"/>
    <dgm:cxn modelId="{2FA7E95E-BFB4-4929-8B85-E919116BC4D7}" type="presOf" srcId="{7D025E2B-A577-4547-A431-0E63B46E0FFE}" destId="{238F3A23-6EF9-4129-A820-FA2E485035CA}" srcOrd="0" destOrd="0" presId="urn:microsoft.com/office/officeart/2005/8/layout/lProcess3"/>
    <dgm:cxn modelId="{3844B776-D413-4E10-8309-000290CE42F3}" srcId="{892ED163-8E86-458A-8E8E-61ED9DEBBA66}" destId="{8C4925B8-6F7B-49E0-9EAB-27E3E6BB0F42}" srcOrd="0" destOrd="0" parTransId="{4BAF07B1-3357-4A30-93CE-ACDE52269F23}" sibTransId="{3B43B73A-3A92-40FC-B728-9A41FCFDF53C}"/>
    <dgm:cxn modelId="{C4752D52-C74F-4F6B-A145-B1B8B135A8DC}" type="presOf" srcId="{8C4925B8-6F7B-49E0-9EAB-27E3E6BB0F42}" destId="{C32B12E9-B61D-4A8C-B82C-92FF0696625D}" srcOrd="0" destOrd="0" presId="urn:microsoft.com/office/officeart/2005/8/layout/lProcess3"/>
    <dgm:cxn modelId="{BFF9A8E9-7C90-42C4-855D-CE8784AFD281}" srcId="{4C68E1D9-DF6B-43FB-A8C5-BB3D372C9727}" destId="{7D025E2B-A577-4547-A431-0E63B46E0FFE}" srcOrd="1" destOrd="0" parTransId="{B2463CE1-8CBF-426E-B1CE-0AFD375877D9}" sibTransId="{6628BE00-70BC-48BC-87F9-EC2AC7643F2B}"/>
    <dgm:cxn modelId="{A1FC3C98-0CD5-4521-B136-0E7FD505CD9E}" srcId="{7D025E2B-A577-4547-A431-0E63B46E0FFE}" destId="{1EEDB7BC-F2BE-4046-8C12-D85E3299E3D3}" srcOrd="0" destOrd="0" parTransId="{3F758136-47EF-4933-ACDA-879A76E78786}" sibTransId="{32AFAE46-D007-424A-946A-E8975BF4B43C}"/>
    <dgm:cxn modelId="{FBFFD280-9040-499F-B85F-5E5EE3BBB397}" srcId="{892ED163-8E86-458A-8E8E-61ED9DEBBA66}" destId="{096B866D-E3CC-4DF3-A527-05D6ED27B6C3}" srcOrd="1" destOrd="0" parTransId="{2FB456D4-23ED-4239-853D-DF921162FA9A}" sibTransId="{EB2EF27D-152D-4841-85CD-63430FADD255}"/>
    <dgm:cxn modelId="{C8B20054-5645-4A32-917D-6DF8E6A72724}" srcId="{4C68E1D9-DF6B-43FB-A8C5-BB3D372C9727}" destId="{892ED163-8E86-458A-8E8E-61ED9DEBBA66}" srcOrd="0" destOrd="0" parTransId="{7709F93B-E90F-4C90-B66D-89D447C98D44}" sibTransId="{E9C41458-953E-49A4-AB2F-9D926BE8360A}"/>
    <dgm:cxn modelId="{30E10A7B-ABCE-4EA4-9F70-0F4DFF6464B9}" type="presOf" srcId="{4C68E1D9-DF6B-43FB-A8C5-BB3D372C9727}" destId="{0592B06D-6E5A-417C-A03F-BA0BA37982E2}" srcOrd="0" destOrd="0" presId="urn:microsoft.com/office/officeart/2005/8/layout/lProcess3"/>
    <dgm:cxn modelId="{5BDCED82-1099-4C68-B959-5E38F65FADC6}" type="presOf" srcId="{1EEDB7BC-F2BE-4046-8C12-D85E3299E3D3}" destId="{8130CC3E-AE36-494B-AB4C-AE88B4CB3B3F}" srcOrd="0" destOrd="0" presId="urn:microsoft.com/office/officeart/2005/8/layout/lProcess3"/>
    <dgm:cxn modelId="{E398D3A0-AF2A-4BCE-B9A9-E5F42368A670}" srcId="{7D025E2B-A577-4547-A431-0E63B46E0FFE}" destId="{B7F01E7A-C7AF-4E3C-B3FD-F19CE4F84F5B}" srcOrd="1" destOrd="0" parTransId="{042D824C-CEA0-42AA-AA38-BF6D36339002}" sibTransId="{1001EEB7-173B-4144-AD39-C776617B9EA0}"/>
    <dgm:cxn modelId="{68A509BA-2935-45F6-83DE-2C103F18ABED}" type="presOf" srcId="{096B866D-E3CC-4DF3-A527-05D6ED27B6C3}" destId="{324FA944-D331-431E-829D-188E45197EA1}" srcOrd="0" destOrd="0" presId="urn:microsoft.com/office/officeart/2005/8/layout/lProcess3"/>
    <dgm:cxn modelId="{7861ADD0-D202-478D-8E1C-28735C076A9A}" type="presParOf" srcId="{0592B06D-6E5A-417C-A03F-BA0BA37982E2}" destId="{5BD3B5BA-42DE-4B82-A21F-6B4C29505E2F}" srcOrd="0" destOrd="0" presId="urn:microsoft.com/office/officeart/2005/8/layout/lProcess3"/>
    <dgm:cxn modelId="{C294CBF3-681C-4A55-9B8D-B20F0E4776E4}" type="presParOf" srcId="{5BD3B5BA-42DE-4B82-A21F-6B4C29505E2F}" destId="{FFAD19AC-C06E-4694-8971-2E600F89CBAA}" srcOrd="0" destOrd="0" presId="urn:microsoft.com/office/officeart/2005/8/layout/lProcess3"/>
    <dgm:cxn modelId="{6EAF1E00-7352-403B-882C-6DAAED67B54E}" type="presParOf" srcId="{5BD3B5BA-42DE-4B82-A21F-6B4C29505E2F}" destId="{B2FC1013-59AB-4E70-BF72-55A53976580A}" srcOrd="1" destOrd="0" presId="urn:microsoft.com/office/officeart/2005/8/layout/lProcess3"/>
    <dgm:cxn modelId="{ED4CCBA4-B259-41AB-ABA4-28424987BE56}" type="presParOf" srcId="{5BD3B5BA-42DE-4B82-A21F-6B4C29505E2F}" destId="{C32B12E9-B61D-4A8C-B82C-92FF0696625D}" srcOrd="2" destOrd="0" presId="urn:microsoft.com/office/officeart/2005/8/layout/lProcess3"/>
    <dgm:cxn modelId="{FE402635-0759-4174-8141-9F4C4052AAEF}" type="presParOf" srcId="{5BD3B5BA-42DE-4B82-A21F-6B4C29505E2F}" destId="{2F1A7061-7C69-4E12-BE32-84980FB18420}" srcOrd="3" destOrd="0" presId="urn:microsoft.com/office/officeart/2005/8/layout/lProcess3"/>
    <dgm:cxn modelId="{9160E90E-CC86-439A-A484-295628C4F7E2}" type="presParOf" srcId="{5BD3B5BA-42DE-4B82-A21F-6B4C29505E2F}" destId="{324FA944-D331-431E-829D-188E45197EA1}" srcOrd="4" destOrd="0" presId="urn:microsoft.com/office/officeart/2005/8/layout/lProcess3"/>
    <dgm:cxn modelId="{CC759A43-3C15-4B99-9BC9-F6BB149E8775}" type="presParOf" srcId="{0592B06D-6E5A-417C-A03F-BA0BA37982E2}" destId="{26635A45-44D1-4176-86DB-7AED8DCC9BE4}" srcOrd="1" destOrd="0" presId="urn:microsoft.com/office/officeart/2005/8/layout/lProcess3"/>
    <dgm:cxn modelId="{9DBDA2BA-975D-4781-BD00-4241F3157FE5}" type="presParOf" srcId="{0592B06D-6E5A-417C-A03F-BA0BA37982E2}" destId="{7EE28B93-ABBD-4010-B0FD-F03755D83A37}" srcOrd="2" destOrd="0" presId="urn:microsoft.com/office/officeart/2005/8/layout/lProcess3"/>
    <dgm:cxn modelId="{447AB60F-92B6-46C0-9CF9-5BB7C0628012}" type="presParOf" srcId="{7EE28B93-ABBD-4010-B0FD-F03755D83A37}" destId="{238F3A23-6EF9-4129-A820-FA2E485035CA}" srcOrd="0" destOrd="0" presId="urn:microsoft.com/office/officeart/2005/8/layout/lProcess3"/>
    <dgm:cxn modelId="{ADF8290C-D989-439E-BC3F-22448374B8A6}" type="presParOf" srcId="{7EE28B93-ABBD-4010-B0FD-F03755D83A37}" destId="{754752C8-1D3A-450A-9B91-8D9D14AE45E2}" srcOrd="1" destOrd="0" presId="urn:microsoft.com/office/officeart/2005/8/layout/lProcess3"/>
    <dgm:cxn modelId="{097860ED-FB19-4FC6-AD97-9226638197AC}" type="presParOf" srcId="{7EE28B93-ABBD-4010-B0FD-F03755D83A37}" destId="{8130CC3E-AE36-494B-AB4C-AE88B4CB3B3F}" srcOrd="2" destOrd="0" presId="urn:microsoft.com/office/officeart/2005/8/layout/lProcess3"/>
    <dgm:cxn modelId="{DAE5A5EE-D5A7-4D86-9FE6-ACD291433C76}" type="presParOf" srcId="{7EE28B93-ABBD-4010-B0FD-F03755D83A37}" destId="{D3490A77-32E5-4A9F-ACBA-2BC771307264}" srcOrd="3" destOrd="0" presId="urn:microsoft.com/office/officeart/2005/8/layout/lProcess3"/>
    <dgm:cxn modelId="{6F200E3C-4A56-4512-A4A5-15031AC3E67B}" type="presParOf" srcId="{7EE28B93-ABBD-4010-B0FD-F03755D83A37}" destId="{0E12250C-782F-4C12-A979-2C7D7058388A}" srcOrd="4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9484DC1-D657-4583-B1BE-5E7440FB57F8}" type="doc">
      <dgm:prSet loTypeId="urn:microsoft.com/office/officeart/2005/8/layout/hProcess7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CD403C-E78E-4AD1-82C2-6F42B3235408}" type="pres">
      <dgm:prSet presAssocID="{D9484DC1-D657-4583-B1BE-5E7440FB57F8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</dgm:ptLst>
  <dgm:cxnLst>
    <dgm:cxn modelId="{D10A0325-0E90-4470-BA7C-4F175C1D88C0}" type="presOf" srcId="{D9484DC1-D657-4583-B1BE-5E7440FB57F8}" destId="{4DCD403C-E78E-4AD1-82C2-6F42B3235408}" srcOrd="0" destOrd="0" presId="urn:microsoft.com/office/officeart/2005/8/layout/hProcess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B26227F-420E-4B19-BFE5-B7D9A8958E73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5AF58D8-EFD0-4885-BEB8-EAC56A508DB0}">
      <dgm:prSet phldrT="[Text]"/>
      <dgm:spPr/>
      <dgm:t>
        <a:bodyPr/>
        <a:lstStyle/>
        <a:p>
          <a:r>
            <a:rPr lang="cs-CZ" dirty="0" smtClean="0"/>
            <a:t>Činné - nejméně</a:t>
          </a:r>
          <a:endParaRPr lang="cs-CZ" dirty="0"/>
        </a:p>
      </dgm:t>
    </dgm:pt>
    <dgm:pt modelId="{635075C9-DF9F-44B2-8CD2-13B109185C99}" type="parTrans" cxnId="{CF2FD0F2-92F2-4D9F-876B-ABA0B051BEBB}">
      <dgm:prSet/>
      <dgm:spPr/>
      <dgm:t>
        <a:bodyPr/>
        <a:lstStyle/>
        <a:p>
          <a:endParaRPr lang="cs-CZ"/>
        </a:p>
      </dgm:t>
    </dgm:pt>
    <dgm:pt modelId="{0C8151CB-6CA3-4E4C-9D6E-4C1E7458821B}" type="sibTrans" cxnId="{CF2FD0F2-92F2-4D9F-876B-ABA0B051BEBB}">
      <dgm:prSet/>
      <dgm:spPr/>
      <dgm:t>
        <a:bodyPr/>
        <a:lstStyle/>
        <a:p>
          <a:endParaRPr lang="cs-CZ"/>
        </a:p>
      </dgm:t>
    </dgm:pt>
    <dgm:pt modelId="{BA665FE9-D9AF-479B-9F15-78339F0526D5}">
      <dgm:prSet phldrT="[Text]"/>
      <dgm:spPr/>
      <dgm:t>
        <a:bodyPr/>
        <a:lstStyle/>
        <a:p>
          <a:r>
            <a:rPr lang="cs-CZ" dirty="0" smtClean="0"/>
            <a:t>Spící - více</a:t>
          </a:r>
          <a:endParaRPr lang="cs-CZ" dirty="0"/>
        </a:p>
      </dgm:t>
    </dgm:pt>
    <dgm:pt modelId="{32260526-893F-4A12-9E54-884A5F0D66C8}" type="parTrans" cxnId="{BB3A1853-73DB-4E2F-B4C6-00C0B0AC5D0C}">
      <dgm:prSet/>
      <dgm:spPr/>
      <dgm:t>
        <a:bodyPr/>
        <a:lstStyle/>
        <a:p>
          <a:endParaRPr lang="cs-CZ"/>
        </a:p>
      </dgm:t>
    </dgm:pt>
    <dgm:pt modelId="{D9FD747E-54C8-4DD0-8260-86721957384E}" type="sibTrans" cxnId="{BB3A1853-73DB-4E2F-B4C6-00C0B0AC5D0C}">
      <dgm:prSet/>
      <dgm:spPr/>
      <dgm:t>
        <a:bodyPr/>
        <a:lstStyle/>
        <a:p>
          <a:endParaRPr lang="cs-CZ"/>
        </a:p>
      </dgm:t>
    </dgm:pt>
    <dgm:pt modelId="{56B93106-B38E-48C6-B686-EB204129D4A0}">
      <dgm:prSet phldrT="[Text]"/>
      <dgm:spPr/>
      <dgm:t>
        <a:bodyPr/>
        <a:lstStyle/>
        <a:p>
          <a:r>
            <a:rPr lang="cs-CZ" dirty="0" smtClean="0"/>
            <a:t>Vyhaslé -nejvíce</a:t>
          </a:r>
          <a:endParaRPr lang="cs-CZ" dirty="0"/>
        </a:p>
      </dgm:t>
    </dgm:pt>
    <dgm:pt modelId="{E4CCAE50-E334-475B-80FE-36E1960225BF}" type="parTrans" cxnId="{381A7E91-2AD5-4BC8-AC4C-E14CE54B550E}">
      <dgm:prSet/>
      <dgm:spPr/>
      <dgm:t>
        <a:bodyPr/>
        <a:lstStyle/>
        <a:p>
          <a:endParaRPr lang="cs-CZ"/>
        </a:p>
      </dgm:t>
    </dgm:pt>
    <dgm:pt modelId="{7588321F-E903-4A7D-8535-4948B85D07D9}" type="sibTrans" cxnId="{381A7E91-2AD5-4BC8-AC4C-E14CE54B550E}">
      <dgm:prSet/>
      <dgm:spPr/>
      <dgm:t>
        <a:bodyPr/>
        <a:lstStyle/>
        <a:p>
          <a:endParaRPr lang="cs-CZ"/>
        </a:p>
      </dgm:t>
    </dgm:pt>
    <dgm:pt modelId="{78D7D15F-FFEA-44B5-9E67-CB7577239A9A}" type="pres">
      <dgm:prSet presAssocID="{4B26227F-420E-4B19-BFE5-B7D9A8958E73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7C6A51-9E0F-41E3-BBB1-2554B7CBF5AB}" type="pres">
      <dgm:prSet presAssocID="{75AF58D8-EFD0-4885-BEB8-EAC56A508DB0}" presName="parentLin" presStyleCnt="0"/>
      <dgm:spPr/>
    </dgm:pt>
    <dgm:pt modelId="{329C1AEF-5A17-4D1A-8937-5B2546629D43}" type="pres">
      <dgm:prSet presAssocID="{75AF58D8-EFD0-4885-BEB8-EAC56A508DB0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1B47638F-EA1C-4399-9E6E-B7939F288F8B}" type="pres">
      <dgm:prSet presAssocID="{75AF58D8-EFD0-4885-BEB8-EAC56A508DB0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A2A744-A499-4428-9FC4-15639678D1A5}" type="pres">
      <dgm:prSet presAssocID="{75AF58D8-EFD0-4885-BEB8-EAC56A508DB0}" presName="negativeSpace" presStyleCnt="0"/>
      <dgm:spPr/>
    </dgm:pt>
    <dgm:pt modelId="{58FA9738-F139-4EF5-B452-7014A6502CBD}" type="pres">
      <dgm:prSet presAssocID="{75AF58D8-EFD0-4885-BEB8-EAC56A508DB0}" presName="childText" presStyleLbl="conFgAcc1" presStyleIdx="0" presStyleCnt="3">
        <dgm:presLayoutVars>
          <dgm:bulletEnabled val="1"/>
        </dgm:presLayoutVars>
      </dgm:prSet>
      <dgm:spPr/>
    </dgm:pt>
    <dgm:pt modelId="{F9D783A3-4F63-4C91-A426-223381E5BFD7}" type="pres">
      <dgm:prSet presAssocID="{0C8151CB-6CA3-4E4C-9D6E-4C1E7458821B}" presName="spaceBetweenRectangles" presStyleCnt="0"/>
      <dgm:spPr/>
    </dgm:pt>
    <dgm:pt modelId="{3660AF85-B88D-41A8-B3C6-A54C5802F6CD}" type="pres">
      <dgm:prSet presAssocID="{BA665FE9-D9AF-479B-9F15-78339F0526D5}" presName="parentLin" presStyleCnt="0"/>
      <dgm:spPr/>
    </dgm:pt>
    <dgm:pt modelId="{508EEA2D-A4FF-473F-870B-E1403B2F4938}" type="pres">
      <dgm:prSet presAssocID="{BA665FE9-D9AF-479B-9F15-78339F0526D5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C7EDC6A-C470-4AF8-895E-397E811B98DD}" type="pres">
      <dgm:prSet presAssocID="{BA665FE9-D9AF-479B-9F15-78339F0526D5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D111B4-9E7F-4281-A7E9-0659DD49A01D}" type="pres">
      <dgm:prSet presAssocID="{BA665FE9-D9AF-479B-9F15-78339F0526D5}" presName="negativeSpace" presStyleCnt="0"/>
      <dgm:spPr/>
    </dgm:pt>
    <dgm:pt modelId="{4DA502DD-D223-450F-9017-AD97E5C2A9CE}" type="pres">
      <dgm:prSet presAssocID="{BA665FE9-D9AF-479B-9F15-78339F0526D5}" presName="childText" presStyleLbl="conFgAcc1" presStyleIdx="1" presStyleCnt="3">
        <dgm:presLayoutVars>
          <dgm:bulletEnabled val="1"/>
        </dgm:presLayoutVars>
      </dgm:prSet>
      <dgm:spPr/>
    </dgm:pt>
    <dgm:pt modelId="{17DEA226-47ED-4A56-AE40-744BD123BB9F}" type="pres">
      <dgm:prSet presAssocID="{D9FD747E-54C8-4DD0-8260-86721957384E}" presName="spaceBetweenRectangles" presStyleCnt="0"/>
      <dgm:spPr/>
    </dgm:pt>
    <dgm:pt modelId="{98630C3D-148D-4BA6-8DAE-02D7FF548A0B}" type="pres">
      <dgm:prSet presAssocID="{56B93106-B38E-48C6-B686-EB204129D4A0}" presName="parentLin" presStyleCnt="0"/>
      <dgm:spPr/>
    </dgm:pt>
    <dgm:pt modelId="{4FAF48D6-C451-477F-AA44-27277269EA06}" type="pres">
      <dgm:prSet presAssocID="{56B93106-B38E-48C6-B686-EB204129D4A0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97E30670-B520-4B60-89B8-C2750CE6602B}" type="pres">
      <dgm:prSet presAssocID="{56B93106-B38E-48C6-B686-EB204129D4A0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5A735A-FCF6-4562-B200-2D78BB4A44D8}" type="pres">
      <dgm:prSet presAssocID="{56B93106-B38E-48C6-B686-EB204129D4A0}" presName="negativeSpace" presStyleCnt="0"/>
      <dgm:spPr/>
    </dgm:pt>
    <dgm:pt modelId="{7FED9D1A-03E7-47D3-B999-D4C110F6459F}" type="pres">
      <dgm:prSet presAssocID="{56B93106-B38E-48C6-B686-EB204129D4A0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EE4247C3-5213-4BE5-84D0-049024A22786}" type="presOf" srcId="{56B93106-B38E-48C6-B686-EB204129D4A0}" destId="{97E30670-B520-4B60-89B8-C2750CE6602B}" srcOrd="1" destOrd="0" presId="urn:microsoft.com/office/officeart/2005/8/layout/list1"/>
    <dgm:cxn modelId="{ED258049-98EA-4F58-B98C-CA03A25FB55D}" type="presOf" srcId="{56B93106-B38E-48C6-B686-EB204129D4A0}" destId="{4FAF48D6-C451-477F-AA44-27277269EA06}" srcOrd="0" destOrd="0" presId="urn:microsoft.com/office/officeart/2005/8/layout/list1"/>
    <dgm:cxn modelId="{7E9C32E9-6EF1-4A0C-BF75-F2AB53376AD9}" type="presOf" srcId="{BA665FE9-D9AF-479B-9F15-78339F0526D5}" destId="{508EEA2D-A4FF-473F-870B-E1403B2F4938}" srcOrd="0" destOrd="0" presId="urn:microsoft.com/office/officeart/2005/8/layout/list1"/>
    <dgm:cxn modelId="{BB3A1853-73DB-4E2F-B4C6-00C0B0AC5D0C}" srcId="{4B26227F-420E-4B19-BFE5-B7D9A8958E73}" destId="{BA665FE9-D9AF-479B-9F15-78339F0526D5}" srcOrd="1" destOrd="0" parTransId="{32260526-893F-4A12-9E54-884A5F0D66C8}" sibTransId="{D9FD747E-54C8-4DD0-8260-86721957384E}"/>
    <dgm:cxn modelId="{7797F352-C627-4A11-8DC9-4390F8D1AD61}" type="presOf" srcId="{BA665FE9-D9AF-479B-9F15-78339F0526D5}" destId="{DC7EDC6A-C470-4AF8-895E-397E811B98DD}" srcOrd="1" destOrd="0" presId="urn:microsoft.com/office/officeart/2005/8/layout/list1"/>
    <dgm:cxn modelId="{F2602437-CCC0-4761-9EDE-CCC82F444AB6}" type="presOf" srcId="{4B26227F-420E-4B19-BFE5-B7D9A8958E73}" destId="{78D7D15F-FFEA-44B5-9E67-CB7577239A9A}" srcOrd="0" destOrd="0" presId="urn:microsoft.com/office/officeart/2005/8/layout/list1"/>
    <dgm:cxn modelId="{381A7E91-2AD5-4BC8-AC4C-E14CE54B550E}" srcId="{4B26227F-420E-4B19-BFE5-B7D9A8958E73}" destId="{56B93106-B38E-48C6-B686-EB204129D4A0}" srcOrd="2" destOrd="0" parTransId="{E4CCAE50-E334-475B-80FE-36E1960225BF}" sibTransId="{7588321F-E903-4A7D-8535-4948B85D07D9}"/>
    <dgm:cxn modelId="{4A67C6B1-5327-4D2B-A1FF-3D0836059AC5}" type="presOf" srcId="{75AF58D8-EFD0-4885-BEB8-EAC56A508DB0}" destId="{1B47638F-EA1C-4399-9E6E-B7939F288F8B}" srcOrd="1" destOrd="0" presId="urn:microsoft.com/office/officeart/2005/8/layout/list1"/>
    <dgm:cxn modelId="{CF2FD0F2-92F2-4D9F-876B-ABA0B051BEBB}" srcId="{4B26227F-420E-4B19-BFE5-B7D9A8958E73}" destId="{75AF58D8-EFD0-4885-BEB8-EAC56A508DB0}" srcOrd="0" destOrd="0" parTransId="{635075C9-DF9F-44B2-8CD2-13B109185C99}" sibTransId="{0C8151CB-6CA3-4E4C-9D6E-4C1E7458821B}"/>
    <dgm:cxn modelId="{A3381A31-1046-46A9-916A-60E4F694DA47}" type="presOf" srcId="{75AF58D8-EFD0-4885-BEB8-EAC56A508DB0}" destId="{329C1AEF-5A17-4D1A-8937-5B2546629D43}" srcOrd="0" destOrd="0" presId="urn:microsoft.com/office/officeart/2005/8/layout/list1"/>
    <dgm:cxn modelId="{8A0F96FC-31A1-4EC3-9711-45502EC08865}" type="presParOf" srcId="{78D7D15F-FFEA-44B5-9E67-CB7577239A9A}" destId="{4C7C6A51-9E0F-41E3-BBB1-2554B7CBF5AB}" srcOrd="0" destOrd="0" presId="urn:microsoft.com/office/officeart/2005/8/layout/list1"/>
    <dgm:cxn modelId="{5CF94CDC-F420-4D5F-B06E-383D701087A6}" type="presParOf" srcId="{4C7C6A51-9E0F-41E3-BBB1-2554B7CBF5AB}" destId="{329C1AEF-5A17-4D1A-8937-5B2546629D43}" srcOrd="0" destOrd="0" presId="urn:microsoft.com/office/officeart/2005/8/layout/list1"/>
    <dgm:cxn modelId="{DD58D8F3-8979-432B-9138-49757E10E468}" type="presParOf" srcId="{4C7C6A51-9E0F-41E3-BBB1-2554B7CBF5AB}" destId="{1B47638F-EA1C-4399-9E6E-B7939F288F8B}" srcOrd="1" destOrd="0" presId="urn:microsoft.com/office/officeart/2005/8/layout/list1"/>
    <dgm:cxn modelId="{8720302A-4493-44C8-AF1C-CA2C2DD8D609}" type="presParOf" srcId="{78D7D15F-FFEA-44B5-9E67-CB7577239A9A}" destId="{C4A2A744-A499-4428-9FC4-15639678D1A5}" srcOrd="1" destOrd="0" presId="urn:microsoft.com/office/officeart/2005/8/layout/list1"/>
    <dgm:cxn modelId="{8877F0E2-FC83-4F3C-8DEE-A2BFF988C079}" type="presParOf" srcId="{78D7D15F-FFEA-44B5-9E67-CB7577239A9A}" destId="{58FA9738-F139-4EF5-B452-7014A6502CBD}" srcOrd="2" destOrd="0" presId="urn:microsoft.com/office/officeart/2005/8/layout/list1"/>
    <dgm:cxn modelId="{4AFE3C67-C4E1-4098-B5FF-F887DFCFD007}" type="presParOf" srcId="{78D7D15F-FFEA-44B5-9E67-CB7577239A9A}" destId="{F9D783A3-4F63-4C91-A426-223381E5BFD7}" srcOrd="3" destOrd="0" presId="urn:microsoft.com/office/officeart/2005/8/layout/list1"/>
    <dgm:cxn modelId="{A4974146-23BE-44FF-B858-ED26471573ED}" type="presParOf" srcId="{78D7D15F-FFEA-44B5-9E67-CB7577239A9A}" destId="{3660AF85-B88D-41A8-B3C6-A54C5802F6CD}" srcOrd="4" destOrd="0" presId="urn:microsoft.com/office/officeart/2005/8/layout/list1"/>
    <dgm:cxn modelId="{0AE0109D-2D9B-44E8-A336-2F0638CA0309}" type="presParOf" srcId="{3660AF85-B88D-41A8-B3C6-A54C5802F6CD}" destId="{508EEA2D-A4FF-473F-870B-E1403B2F4938}" srcOrd="0" destOrd="0" presId="urn:microsoft.com/office/officeart/2005/8/layout/list1"/>
    <dgm:cxn modelId="{C0A3BA78-9301-4E4A-8F19-97FDFFF71F51}" type="presParOf" srcId="{3660AF85-B88D-41A8-B3C6-A54C5802F6CD}" destId="{DC7EDC6A-C470-4AF8-895E-397E811B98DD}" srcOrd="1" destOrd="0" presId="urn:microsoft.com/office/officeart/2005/8/layout/list1"/>
    <dgm:cxn modelId="{C545BCBF-35F7-4454-8FF4-2C55140BD72A}" type="presParOf" srcId="{78D7D15F-FFEA-44B5-9E67-CB7577239A9A}" destId="{53D111B4-9E7F-4281-A7E9-0659DD49A01D}" srcOrd="5" destOrd="0" presId="urn:microsoft.com/office/officeart/2005/8/layout/list1"/>
    <dgm:cxn modelId="{B1D77092-9685-44AF-A5AF-22BBAEAA2513}" type="presParOf" srcId="{78D7D15F-FFEA-44B5-9E67-CB7577239A9A}" destId="{4DA502DD-D223-450F-9017-AD97E5C2A9CE}" srcOrd="6" destOrd="0" presId="urn:microsoft.com/office/officeart/2005/8/layout/list1"/>
    <dgm:cxn modelId="{1C74C849-0AAF-4CF2-8C66-2B0F841310B2}" type="presParOf" srcId="{78D7D15F-FFEA-44B5-9E67-CB7577239A9A}" destId="{17DEA226-47ED-4A56-AE40-744BD123BB9F}" srcOrd="7" destOrd="0" presId="urn:microsoft.com/office/officeart/2005/8/layout/list1"/>
    <dgm:cxn modelId="{6963204F-AB7C-4911-9016-4FE574092DC4}" type="presParOf" srcId="{78D7D15F-FFEA-44B5-9E67-CB7577239A9A}" destId="{98630C3D-148D-4BA6-8DAE-02D7FF548A0B}" srcOrd="8" destOrd="0" presId="urn:microsoft.com/office/officeart/2005/8/layout/list1"/>
    <dgm:cxn modelId="{A24EFD08-EB93-4979-8CA8-4C96199E5A0F}" type="presParOf" srcId="{98630C3D-148D-4BA6-8DAE-02D7FF548A0B}" destId="{4FAF48D6-C451-477F-AA44-27277269EA06}" srcOrd="0" destOrd="0" presId="urn:microsoft.com/office/officeart/2005/8/layout/list1"/>
    <dgm:cxn modelId="{17DF223B-D400-4FC0-A9E9-00EAD15E657A}" type="presParOf" srcId="{98630C3D-148D-4BA6-8DAE-02D7FF548A0B}" destId="{97E30670-B520-4B60-89B8-C2750CE6602B}" srcOrd="1" destOrd="0" presId="urn:microsoft.com/office/officeart/2005/8/layout/list1"/>
    <dgm:cxn modelId="{BC7F24F6-79E2-4965-ADFC-8FCB242ED8E0}" type="presParOf" srcId="{78D7D15F-FFEA-44B5-9E67-CB7577239A9A}" destId="{B25A735A-FCF6-4562-B200-2D78BB4A44D8}" srcOrd="9" destOrd="0" presId="urn:microsoft.com/office/officeart/2005/8/layout/list1"/>
    <dgm:cxn modelId="{2FC488AD-2C8E-4817-B852-78A76F405A16}" type="presParOf" srcId="{78D7D15F-FFEA-44B5-9E67-CB7577239A9A}" destId="{7FED9D1A-03E7-47D3-B999-D4C110F6459F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038F4D-7DA2-4E81-96AD-0F319083E8A7}">
      <dsp:nvSpPr>
        <dsp:cNvPr id="0" name=""/>
        <dsp:cNvSpPr/>
      </dsp:nvSpPr>
      <dsp:spPr>
        <a:xfrm>
          <a:off x="1296924" y="0"/>
          <a:ext cx="4873752" cy="487375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911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smtClean="0"/>
            <a:t>V místech střetu litosférických desek</a:t>
          </a:r>
          <a:endParaRPr lang="cs-CZ" sz="4300" kern="1200"/>
        </a:p>
      </dsp:txBody>
      <dsp:txXfrm>
        <a:off x="2010668" y="713744"/>
        <a:ext cx="3446264" cy="34462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AD19AC-C06E-4694-8971-2E600F89CBAA}">
      <dsp:nvSpPr>
        <dsp:cNvPr id="0" name=""/>
        <dsp:cNvSpPr/>
      </dsp:nvSpPr>
      <dsp:spPr>
        <a:xfrm>
          <a:off x="2001" y="1113477"/>
          <a:ext cx="3092053" cy="123682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Směrem k sobě</a:t>
          </a:r>
          <a:endParaRPr lang="cs-CZ" sz="3600" kern="1200" dirty="0"/>
        </a:p>
      </dsp:txBody>
      <dsp:txXfrm>
        <a:off x="620412" y="1113477"/>
        <a:ext cx="1855232" cy="1236821"/>
      </dsp:txXfrm>
    </dsp:sp>
    <dsp:sp modelId="{C32B12E9-B61D-4A8C-B82C-92FF0696625D}">
      <dsp:nvSpPr>
        <dsp:cNvPr id="0" name=""/>
        <dsp:cNvSpPr/>
      </dsp:nvSpPr>
      <dsp:spPr>
        <a:xfrm>
          <a:off x="2692087" y="1218607"/>
          <a:ext cx="2566404" cy="1026561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1430" rIns="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Jedna deska se podsunuje pod druhou</a:t>
          </a:r>
          <a:endParaRPr lang="cs-CZ" sz="1800" kern="1200" dirty="0"/>
        </a:p>
      </dsp:txBody>
      <dsp:txXfrm>
        <a:off x="3205368" y="1218607"/>
        <a:ext cx="1539843" cy="1026561"/>
      </dsp:txXfrm>
    </dsp:sp>
    <dsp:sp modelId="{324FA944-D331-431E-829D-188E45197EA1}">
      <dsp:nvSpPr>
        <dsp:cNvPr id="0" name=""/>
        <dsp:cNvSpPr/>
      </dsp:nvSpPr>
      <dsp:spPr>
        <a:xfrm>
          <a:off x="4899194" y="1218607"/>
          <a:ext cx="2566404" cy="1026561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1430" rIns="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Taví se a zaniká zemská kůra</a:t>
          </a:r>
          <a:endParaRPr lang="cs-CZ" sz="1800" kern="1200" dirty="0"/>
        </a:p>
      </dsp:txBody>
      <dsp:txXfrm>
        <a:off x="5412475" y="1218607"/>
        <a:ext cx="1539843" cy="1026561"/>
      </dsp:txXfrm>
    </dsp:sp>
    <dsp:sp modelId="{238F3A23-6EF9-4129-A820-FA2E485035CA}">
      <dsp:nvSpPr>
        <dsp:cNvPr id="0" name=""/>
        <dsp:cNvSpPr/>
      </dsp:nvSpPr>
      <dsp:spPr>
        <a:xfrm>
          <a:off x="2001" y="2523453"/>
          <a:ext cx="3092053" cy="123682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Směrem od sebe</a:t>
          </a:r>
          <a:endParaRPr lang="cs-CZ" sz="3600" kern="1200" dirty="0"/>
        </a:p>
      </dsp:txBody>
      <dsp:txXfrm>
        <a:off x="620412" y="2523453"/>
        <a:ext cx="1855232" cy="1236821"/>
      </dsp:txXfrm>
    </dsp:sp>
    <dsp:sp modelId="{8130CC3E-AE36-494B-AB4C-AE88B4CB3B3F}">
      <dsp:nvSpPr>
        <dsp:cNvPr id="0" name=""/>
        <dsp:cNvSpPr/>
      </dsp:nvSpPr>
      <dsp:spPr>
        <a:xfrm>
          <a:off x="2692087" y="2628583"/>
          <a:ext cx="2566404" cy="1026561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1430" rIns="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Vznikne průrva v zemské kůře</a:t>
          </a:r>
          <a:endParaRPr lang="cs-CZ" sz="1800" kern="1200" dirty="0"/>
        </a:p>
      </dsp:txBody>
      <dsp:txXfrm>
        <a:off x="3205368" y="2628583"/>
        <a:ext cx="1539843" cy="1026561"/>
      </dsp:txXfrm>
    </dsp:sp>
    <dsp:sp modelId="{0E12250C-782F-4C12-A979-2C7D7058388A}">
      <dsp:nvSpPr>
        <dsp:cNvPr id="0" name=""/>
        <dsp:cNvSpPr/>
      </dsp:nvSpPr>
      <dsp:spPr>
        <a:xfrm>
          <a:off x="4899194" y="2628583"/>
          <a:ext cx="2566404" cy="1026561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1430" rIns="0" bIns="1143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Ven pronikají roztavené horniny</a:t>
          </a:r>
          <a:endParaRPr lang="cs-CZ" sz="1800" kern="1200" dirty="0"/>
        </a:p>
      </dsp:txBody>
      <dsp:txXfrm>
        <a:off x="5412475" y="2628583"/>
        <a:ext cx="1539843" cy="102656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FA9738-F139-4EF5-B452-7014A6502CBD}">
      <dsp:nvSpPr>
        <dsp:cNvPr id="0" name=""/>
        <dsp:cNvSpPr/>
      </dsp:nvSpPr>
      <dsp:spPr>
        <a:xfrm>
          <a:off x="0" y="46401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47638F-EA1C-4399-9E6E-B7939F288F8B}">
      <dsp:nvSpPr>
        <dsp:cNvPr id="0" name=""/>
        <dsp:cNvSpPr/>
      </dsp:nvSpPr>
      <dsp:spPr>
        <a:xfrm>
          <a:off x="304800" y="6459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Činné - nejméně</a:t>
          </a:r>
          <a:endParaRPr lang="cs-CZ" sz="3100" kern="1200" dirty="0"/>
        </a:p>
      </dsp:txBody>
      <dsp:txXfrm>
        <a:off x="349472" y="51131"/>
        <a:ext cx="4177856" cy="825776"/>
      </dsp:txXfrm>
    </dsp:sp>
    <dsp:sp modelId="{4DA502DD-D223-450F-9017-AD97E5C2A9CE}">
      <dsp:nvSpPr>
        <dsp:cNvPr id="0" name=""/>
        <dsp:cNvSpPr/>
      </dsp:nvSpPr>
      <dsp:spPr>
        <a:xfrm>
          <a:off x="0" y="1870179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7EDC6A-C470-4AF8-895E-397E811B98DD}">
      <dsp:nvSpPr>
        <dsp:cNvPr id="0" name=""/>
        <dsp:cNvSpPr/>
      </dsp:nvSpPr>
      <dsp:spPr>
        <a:xfrm>
          <a:off x="304800" y="1412619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Spící - více</a:t>
          </a:r>
          <a:endParaRPr lang="cs-CZ" sz="3100" kern="1200" dirty="0"/>
        </a:p>
      </dsp:txBody>
      <dsp:txXfrm>
        <a:off x="349472" y="1457291"/>
        <a:ext cx="4177856" cy="825776"/>
      </dsp:txXfrm>
    </dsp:sp>
    <dsp:sp modelId="{7FED9D1A-03E7-47D3-B999-D4C110F6459F}">
      <dsp:nvSpPr>
        <dsp:cNvPr id="0" name=""/>
        <dsp:cNvSpPr/>
      </dsp:nvSpPr>
      <dsp:spPr>
        <a:xfrm>
          <a:off x="0" y="3276340"/>
          <a:ext cx="6096000" cy="781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E30670-B520-4B60-89B8-C2750CE6602B}">
      <dsp:nvSpPr>
        <dsp:cNvPr id="0" name=""/>
        <dsp:cNvSpPr/>
      </dsp:nvSpPr>
      <dsp:spPr>
        <a:xfrm>
          <a:off x="304800" y="2818780"/>
          <a:ext cx="4267200" cy="9151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Vyhaslé -nejvíce</a:t>
          </a:r>
          <a:endParaRPr lang="cs-CZ" sz="3100" kern="1200" dirty="0"/>
        </a:p>
      </dsp:txBody>
      <dsp:txXfrm>
        <a:off x="349472" y="2863452"/>
        <a:ext cx="4177856" cy="8257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7">
  <dgm:title val=""/>
  <dgm:desc val=""/>
  <dgm:catLst>
    <dgm:cat type="process" pri="21000"/>
    <dgm:cat type="lis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ch" forName="hSp" refType="w" refFor="ch" refForName="compositeNode" fact="-0.035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-0.08"/>
      <dgm:constr type="primFontSz" for="des" forName="parentNode" op="equ"/>
      <dgm:constr type="primFontSz" for="des" forName="childNode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hoose name="Name5">
          <dgm:if name="Name6" func="var" arg="dir" op="equ" val="norm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l" for="ch" forName="bgRect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l" for="ch" forName="parentNode"/>
              <dgm:constr type="r" for="ch" forName="childNode" refType="r" refFor="ch" refForName="bgRect" fact="0.945"/>
              <dgm:constr type="h" for="ch" forName="childNode" refType="h" refFor="ch" refForName="bgRect" op="equ"/>
              <dgm:constr type="t" for="ch" forName="childNode"/>
              <dgm:constr type="l" for="ch" forName="childNode" refType="r" refFor="ch" refForName="parentNode"/>
            </dgm:constrLst>
          </dgm:if>
          <dgm:else name="Name7">
            <dgm:constrLst>
              <dgm:constr type="h" refType="w" op="lte" fact="1.2"/>
              <dgm:constr type="w" for="ch" forName="bgRect" refType="w"/>
              <dgm:constr type="h" for="ch" forName="bgRect" refType="h"/>
              <dgm:constr type="t" for="ch" forName="bgRect"/>
              <dgm:constr type="r" for="ch" forName="bgRect" refType="w"/>
              <dgm:constr type="w" for="ch" forName="parentNode" refType="w" refFor="ch" refForName="bgRect" fact="0.2"/>
              <dgm:constr type="h" for="ch" forName="parentNode" refType="h" fact="0.82"/>
              <dgm:constr type="t" for="ch" forName="parentNode"/>
              <dgm:constr type="r" for="ch" forName="parentNode" refType="w"/>
              <dgm:constr type="h" for="ch" forName="childNode" refType="h" refFor="ch" refForName="bgRect"/>
              <dgm:constr type="t" for="ch" forName="childNode"/>
              <dgm:constr type="r" for="ch" forName="childNode" refType="l" refFor="ch" refForName="parentNode"/>
              <dgm:constr type="l" for="ch" forName="childNode" refType="w" refFor="ch" refForName="bgRect" fact="0.055"/>
            </dgm:constrLst>
          </dgm:else>
        </dgm:choose>
        <dgm:ruleLst>
          <dgm:rule type="w" for="ch" forName="childNode" val="NaN" fact="NaN" max="30"/>
        </dgm:ruleLst>
        <dgm:layoutNode name="bgRect" styleLbl="node1">
          <dgm:alg type="sp"/>
          <dgm:shape xmlns:r="http://schemas.openxmlformats.org/officeDocument/2006/relationships" type="roundRect" r:blip="" zOrderOff="-1">
            <dgm:adjLst>
              <dgm:adj idx="1" val="0.05"/>
            </dgm:adjLst>
          </dgm:shape>
          <dgm:presOf axis="self"/>
          <dgm:constrLst/>
          <dgm:ruleLst/>
        </dgm:layoutNode>
        <dgm:layoutNode name="parentNode" styleLbl="node1">
          <dgm:varLst>
            <dgm:chMax val="0"/>
            <dgm:bulletEnabled val="1"/>
          </dgm:varLst>
          <dgm:presOf axis="self"/>
          <dgm:choose name="Name8">
            <dgm:if name="Name9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 hideGeom="1">
                <dgm:adjLst/>
              </dgm:shape>
              <dgm:constrLst>
                <dgm:constr type="primFontSz" val="65"/>
                <dgm:constr type="lMarg"/>
                <dgm:constr type="rMarg" refType="primFontSz" fact="0.35"/>
                <dgm:constr type="tMarg" refType="primFontSz" fact="0.27"/>
                <dgm:constr type="bMarg"/>
              </dgm:constrLst>
            </dgm:if>
            <dgm:else name="Name10">
              <dgm:alg type="tx">
                <dgm:param type="autoTxRot" val="grav"/>
                <dgm:param type="txAnchorVert" val="t"/>
                <dgm:param type="parTxLTRAlign" val="l"/>
                <dgm:param type="parTxRTLAlign" val="l"/>
              </dgm:alg>
              <dgm:shape xmlns:r="http://schemas.openxmlformats.org/officeDocument/2006/relationships" rot="90" type="rect" r:blip="" hideGeom="1">
                <dgm:adjLst/>
              </dgm:shape>
              <dgm:constrLst>
                <dgm:constr type="primFontSz" val="65"/>
                <dgm:constr type="lMarg" refType="primFontSz" fact="0.35"/>
                <dgm:constr type="rMarg"/>
                <dgm:constr type="tMarg" refType="primFontSz" fact="0.27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choose name="Name11">
          <dgm:if name="Name12" axis="ch" ptType="node" func="cnt" op="gte" val="1">
            <dgm:layoutNode name="childNode" styleLbl="node1" moveWith="bgRect">
              <dgm:varLst>
                <dgm:bulletEnabled val="1"/>
              </dgm:varLst>
              <dgm:alg type="tx">
                <dgm:param type="parTxLTRAlign" val="l"/>
                <dgm:param type="parTxRTLAlign" val="r"/>
                <dgm:param type="txAnchorVert" val="t"/>
              </dgm:alg>
              <dgm:shape xmlns:r="http://schemas.openxmlformats.org/officeDocument/2006/relationships" type="rect" r:blip="" hideGeom="1">
                <dgm:adjLst/>
              </dgm:shape>
              <dgm:presOf axis="des" ptType="node"/>
              <dgm:constrLst>
                <dgm:constr type="primFontSz" val="65"/>
                <dgm:constr type="lMarg"/>
                <dgm:constr type="bMarg"/>
                <dgm:constr type="tMarg" refType="primFontSz" fact="0.27"/>
                <dgm:constr type="rMarg"/>
              </dgm:constrLst>
              <dgm:ruleLst>
                <dgm:rule type="prim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h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vProcSp" moveWith="bgRec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vSp1" refType="w"/>
            <dgm:constr type="w" for="ch" forName="simulatedConn" refType="w"/>
            <dgm:constr type="w" for="ch" forName="vSp2" refType="w"/>
          </dgm:constrLst>
          <dgm:ruleLst/>
          <dgm:layoutNode name="vSp1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simulatedConn" styleLbl="solidFgAcc1">
            <dgm:alg type="sp"/>
            <dgm:choose name="Name15">
              <dgm:if name="Name16" func="var" arg="dir" op="equ" val="norm">
                <dgm:shape xmlns:r="http://schemas.openxmlformats.org/officeDocument/2006/relationships" rot="90" type="flowChartExtract" r:blip="">
                  <dgm:adjLst/>
                </dgm:shape>
              </dgm:if>
              <dgm:else name="Name17">
                <dgm:shape xmlns:r="http://schemas.openxmlformats.org/officeDocument/2006/relationships" rot="-90" type="flowChartExtract" r:blip="">
                  <dgm:adjLst/>
                </dgm:shape>
              </dgm:else>
            </dgm:choose>
            <dgm:presOf/>
            <dgm:constrLst/>
            <dgm:ruleLst/>
          </dgm:layoutNode>
          <dgm:layoutNode name="vSp2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layoutNode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4.12.2011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4000" dirty="0"/>
              <a:t>LITOSFÉRA</a:t>
            </a:r>
            <a:br>
              <a:rPr lang="cs-CZ" sz="4000" dirty="0"/>
            </a:br>
            <a:r>
              <a:rPr lang="cs-CZ" sz="4000" dirty="0" smtClean="0"/>
              <a:t>sopečná činnost</a:t>
            </a:r>
            <a:r>
              <a:rPr lang="cs-CZ" sz="3200" dirty="0"/>
              <a:t/>
            </a:r>
            <a:br>
              <a:rPr lang="cs-CZ" sz="3200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VY_32_INOVACE_07-04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2515037"/>
              </p:ext>
            </p:extLst>
          </p:nvPr>
        </p:nvGraphicFramePr>
        <p:xfrm>
          <a:off x="1043608" y="2204864"/>
          <a:ext cx="7487547" cy="24311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2440"/>
                <a:gridCol w="5675107"/>
              </a:tblGrid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kern="50" dirty="0" smtClean="0">
                          <a:effectLst/>
                        </a:rPr>
                        <a:t>Krajinné sféry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dirty="0" smtClean="0"/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Litosféra – sopečná činnost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</a:t>
                      </a:r>
                      <a:r>
                        <a:rPr lang="cs-CZ" sz="1400" kern="50" baseline="0" dirty="0" smtClean="0">
                          <a:effectLst/>
                        </a:rPr>
                        <a:t>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15. 10. 2011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732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Prezentace ukazuje vznik sopek, jejich projevy, stavbu a následky sopečné činnosti.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780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sopek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994084500"/>
              </p:ext>
            </p:extLst>
          </p:nvPr>
        </p:nvGraphicFramePr>
        <p:xfrm>
          <a:off x="457200" y="1600200"/>
          <a:ext cx="7467600" cy="4873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6766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 litosférických desek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613028087"/>
              </p:ext>
            </p:extLst>
          </p:nvPr>
        </p:nvGraphicFramePr>
        <p:xfrm>
          <a:off x="457200" y="1600200"/>
          <a:ext cx="7467600" cy="48737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35862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sopky - vulkánu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roztavené hornině ( magmatu) vzniká tlak a magma vyvěrá na povrch podzemním kráterem (sopouchem)</a:t>
            </a:r>
          </a:p>
          <a:p>
            <a:r>
              <a:rPr lang="cs-CZ" dirty="0" smtClean="0"/>
              <a:t>Na povrchu magma tuhne a vytváří sopečný kužel</a:t>
            </a:r>
          </a:p>
          <a:p>
            <a:r>
              <a:rPr lang="cs-CZ" dirty="0" smtClean="0"/>
              <a:t>Magma, které dosáhne na povrch se jmenuje láva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5577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sopka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Průřez sopkou - obr.č.4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983976"/>
            <a:ext cx="5976664" cy="4074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229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sopky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Sopka </a:t>
            </a:r>
            <a:r>
              <a:rPr lang="cs-CZ" dirty="0" err="1" smtClean="0"/>
              <a:t>Kilauea</a:t>
            </a:r>
            <a:r>
              <a:rPr lang="cs-CZ" dirty="0" smtClean="0"/>
              <a:t> – obr.č.1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394448"/>
            <a:ext cx="5040560" cy="3150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620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Erupce sv. </a:t>
            </a:r>
            <a:r>
              <a:rPr lang="cs-CZ" dirty="0" err="1" smtClean="0"/>
              <a:t>helena</a:t>
            </a:r>
            <a:r>
              <a:rPr lang="cs-CZ" dirty="0" smtClean="0"/>
              <a:t> - 1980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Obr.č.2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1730799"/>
            <a:ext cx="3456384" cy="4550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098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Erupce ve vodním prostředí - obr.č.3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750444"/>
            <a:ext cx="4680520" cy="3620456"/>
          </a:xfrm>
        </p:spPr>
      </p:pic>
    </p:spTree>
    <p:extLst>
      <p:ext uri="{BB962C8B-B14F-4D97-AF65-F5344CB8AC3E}">
        <p14:creationId xmlns:p14="http://schemas.microsoft.com/office/powerpoint/2010/main" val="2411562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sopek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798944164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38643748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839612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Projevy budící se sopky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Častá zemětřesení</a:t>
            </a:r>
          </a:p>
          <a:p>
            <a:r>
              <a:rPr lang="cs-CZ" dirty="0" smtClean="0"/>
              <a:t>Ozývá se podzemní dunění</a:t>
            </a:r>
          </a:p>
          <a:p>
            <a:r>
              <a:rPr lang="cs-CZ" dirty="0" smtClean="0"/>
              <a:t>Sopka mění tvar </a:t>
            </a:r>
          </a:p>
          <a:p>
            <a:r>
              <a:rPr lang="cs-CZ" dirty="0" smtClean="0"/>
              <a:t>Do ovzduší začne chrlit popílek </a:t>
            </a:r>
          </a:p>
          <a:p>
            <a:r>
              <a:rPr lang="cs-CZ" dirty="0" smtClean="0"/>
              <a:t>Unikají z ní plyny a vodní páry</a:t>
            </a:r>
          </a:p>
          <a:p>
            <a:r>
              <a:rPr lang="cs-CZ" dirty="0" smtClean="0"/>
              <a:t>Začnou vylétávat sopečné bomby</a:t>
            </a:r>
          </a:p>
          <a:p>
            <a:r>
              <a:rPr lang="cs-CZ" dirty="0" smtClean="0"/>
              <a:t>Vyvěrá z ní horká voda - gejzíry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4281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Lidé dokáží využít sopky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Ohřev vody</a:t>
            </a:r>
          </a:p>
          <a:p>
            <a:r>
              <a:rPr lang="cs-CZ" dirty="0" smtClean="0"/>
              <a:t>Vytápění skleníků</a:t>
            </a:r>
          </a:p>
          <a:p>
            <a:r>
              <a:rPr lang="cs-CZ" dirty="0" smtClean="0"/>
              <a:t>Přeměna ztuhlé lávy na úrodnou půdu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6763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 – </a:t>
            </a:r>
          </a:p>
          <a:p>
            <a:pPr marL="0" indent="0">
              <a:buNone/>
            </a:pPr>
            <a:r>
              <a:rPr lang="cs-CZ" dirty="0" smtClean="0"/>
              <a:t>Obr.č.1 a 4 </a:t>
            </a:r>
            <a:r>
              <a:rPr lang="cs-CZ" sz="1000" dirty="0"/>
              <a:t>Sopka. In </a:t>
            </a:r>
            <a:r>
              <a:rPr lang="cs-CZ" sz="1000" i="1" dirty="0" err="1"/>
              <a:t>Wikipedia</a:t>
            </a:r>
            <a:r>
              <a:rPr lang="cs-CZ" sz="1000" i="1" dirty="0"/>
              <a:t> 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St. </a:t>
            </a:r>
            <a:r>
              <a:rPr lang="cs-CZ" sz="1000" dirty="0" err="1"/>
              <a:t>Petersburg</a:t>
            </a:r>
            <a:r>
              <a:rPr lang="cs-CZ" sz="1000" dirty="0"/>
              <a:t> (Florida) : </a:t>
            </a:r>
            <a:r>
              <a:rPr lang="cs-CZ" sz="1000" dirty="0" err="1"/>
              <a:t>Wikipedia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</a:t>
            </a:r>
            <a:r>
              <a:rPr lang="cs-CZ" sz="1000" dirty="0" smtClean="0"/>
              <a:t>24.8.2004, </a:t>
            </a:r>
            <a:r>
              <a:rPr lang="cs-CZ" sz="1000" dirty="0"/>
              <a:t>last </a:t>
            </a:r>
            <a:r>
              <a:rPr lang="cs-CZ" sz="1000" dirty="0" err="1"/>
              <a:t>modified</a:t>
            </a:r>
            <a:r>
              <a:rPr lang="cs-CZ" sz="1000" dirty="0"/>
              <a:t> on </a:t>
            </a:r>
            <a:r>
              <a:rPr lang="cs-CZ" sz="1000" dirty="0" smtClean="0"/>
              <a:t>25.11.2011 </a:t>
            </a:r>
            <a:r>
              <a:rPr lang="cs-CZ" sz="1000" dirty="0"/>
              <a:t>[cit. 2011-11-10]. Dostupné z WWW: &lt;http://cs.wikipedia.org/wiki/Sopka&gt;.</a:t>
            </a:r>
            <a:endParaRPr lang="cs-CZ" sz="1000" dirty="0" smtClean="0"/>
          </a:p>
          <a:p>
            <a:pPr marL="0" indent="0">
              <a:buNone/>
            </a:pPr>
            <a:r>
              <a:rPr lang="cs-CZ" dirty="0" smtClean="0"/>
              <a:t>Obr.č.2 a 3 </a:t>
            </a:r>
            <a:r>
              <a:rPr lang="cs-CZ" sz="1000" dirty="0"/>
              <a:t>Sope%C4%8Dn%C3%A1 erupce. In </a:t>
            </a:r>
            <a:r>
              <a:rPr lang="cs-CZ" sz="1000" i="1" dirty="0" err="1"/>
              <a:t>Wikipedia</a:t>
            </a:r>
            <a:r>
              <a:rPr lang="cs-CZ" sz="1000" i="1" dirty="0"/>
              <a:t> : </a:t>
            </a:r>
            <a:r>
              <a:rPr lang="cs-CZ" sz="1000" i="1" dirty="0" err="1"/>
              <a:t>the</a:t>
            </a:r>
            <a:r>
              <a:rPr lang="cs-CZ" sz="1000" i="1" dirty="0"/>
              <a:t> free </a:t>
            </a:r>
            <a:r>
              <a:rPr lang="cs-CZ" sz="1000" i="1" dirty="0" err="1"/>
              <a:t>encyclopedia</a:t>
            </a:r>
            <a:r>
              <a:rPr lang="cs-CZ" sz="1000" dirty="0"/>
              <a:t> [online]. St. </a:t>
            </a:r>
            <a:r>
              <a:rPr lang="cs-CZ" sz="1000" dirty="0" err="1"/>
              <a:t>Petersburg</a:t>
            </a:r>
            <a:r>
              <a:rPr lang="cs-CZ" sz="1000" dirty="0"/>
              <a:t> (Florida) : </a:t>
            </a:r>
            <a:r>
              <a:rPr lang="cs-CZ" sz="1000" dirty="0" err="1"/>
              <a:t>Wikipedia</a:t>
            </a:r>
            <a:r>
              <a:rPr lang="cs-CZ" sz="1000" dirty="0"/>
              <a:t> </a:t>
            </a:r>
            <a:r>
              <a:rPr lang="cs-CZ" sz="1000" dirty="0" err="1"/>
              <a:t>Foundation</a:t>
            </a:r>
            <a:r>
              <a:rPr lang="cs-CZ" sz="1000" dirty="0"/>
              <a:t>, </a:t>
            </a:r>
            <a:r>
              <a:rPr lang="cs-CZ" sz="1000" dirty="0" smtClean="0"/>
              <a:t>22.5.2010, </a:t>
            </a:r>
            <a:r>
              <a:rPr lang="cs-CZ" sz="1000" dirty="0"/>
              <a:t>last </a:t>
            </a:r>
            <a:r>
              <a:rPr lang="cs-CZ" sz="1000" dirty="0" err="1"/>
              <a:t>modified</a:t>
            </a:r>
            <a:r>
              <a:rPr lang="cs-CZ" sz="1000" dirty="0"/>
              <a:t> </a:t>
            </a:r>
            <a:r>
              <a:rPr lang="cs-CZ" sz="1000"/>
              <a:t>on </a:t>
            </a:r>
            <a:r>
              <a:rPr lang="cs-CZ" sz="1000" smtClean="0"/>
              <a:t>22.5. </a:t>
            </a:r>
            <a:r>
              <a:rPr lang="cs-CZ" sz="1000" dirty="0"/>
              <a:t>2010 [cit. 2011-11-10]. Dostupné z WWW: &lt;http://cs.wikipedia.org/wiki/Sope%C4%8Dn%C3%A1_erupce</a:t>
            </a:r>
            <a:r>
              <a:rPr lang="cs-CZ" sz="1000" dirty="0" smtClean="0"/>
              <a:t>&gt;.</a:t>
            </a:r>
          </a:p>
          <a:p>
            <a:pPr marL="0" indent="0">
              <a:buNone/>
            </a:pPr>
            <a:r>
              <a:rPr lang="cs-CZ" dirty="0" smtClean="0"/>
              <a:t>Učebnice </a:t>
            </a:r>
            <a:r>
              <a:rPr lang="cs-CZ" dirty="0"/>
              <a:t>– </a:t>
            </a:r>
            <a:r>
              <a:rPr lang="cs-CZ" sz="1000" dirty="0" smtClean="0"/>
              <a:t>HÜBELOVÁ</a:t>
            </a:r>
            <a:r>
              <a:rPr lang="cs-CZ" sz="1000" dirty="0"/>
              <a:t>, Dana; NOVÁK, Svatopluk; WEINHÖFER, Martin. </a:t>
            </a:r>
            <a:r>
              <a:rPr lang="cs-CZ" sz="1000" i="1" dirty="0"/>
              <a:t>Zeměpis : Přírodní obraz Země, učebnice, 2. díl</a:t>
            </a:r>
            <a:r>
              <a:rPr lang="cs-CZ" sz="1000" dirty="0"/>
              <a:t>. první vydání. Brno, Bratislavská 23d : NOVÁ ŠKOLA, s. r. o., 2007. 84 s. ISBN 80-7289-081-6.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401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90</TotalTime>
  <Words>354</Words>
  <Application>Microsoft Office PowerPoint</Application>
  <PresentationFormat>Předvádění na obrazovce (4:3)</PresentationFormat>
  <Paragraphs>62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Arkýř</vt:lpstr>
      <vt:lpstr>LITOSFÉRA sopečná činnost </vt:lpstr>
      <vt:lpstr>Vznik sopek</vt:lpstr>
      <vt:lpstr>Pohyb litosférických desek</vt:lpstr>
      <vt:lpstr>Vznik sopky - vulkánu</vt:lpstr>
      <vt:lpstr>sopka</vt:lpstr>
      <vt:lpstr>sopky</vt:lpstr>
      <vt:lpstr>Erupce sv. helena - 1980</vt:lpstr>
      <vt:lpstr>Erupce ve vodním prostředí - obr.č.3</vt:lpstr>
      <vt:lpstr>Druhy sopek</vt:lpstr>
      <vt:lpstr>Projevy budící se sopky</vt:lpstr>
      <vt:lpstr>Lidé dokáží využít sopky</vt:lpstr>
      <vt:lpstr>Děkuji za pozornost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Radmila Prokopová</cp:lastModifiedBy>
  <cp:revision>15</cp:revision>
  <dcterms:created xsi:type="dcterms:W3CDTF">2011-03-22T17:13:23Z</dcterms:created>
  <dcterms:modified xsi:type="dcterms:W3CDTF">2011-12-04T16:33:49Z</dcterms:modified>
</cp:coreProperties>
</file>