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comments/comment3.xml" ContentType="application/vnd.openxmlformats-officedocument.presentationml.comments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  <p:sldMasterId id="2147483661" r:id="rId3"/>
  </p:sldMasterIdLst>
  <p:notesMasterIdLst>
    <p:notesMasterId r:id="rId19"/>
  </p:notesMasterIdLst>
  <p:handoutMasterIdLst>
    <p:handoutMasterId r:id="rId20"/>
  </p:handoutMasterIdLst>
  <p:sldIdLst>
    <p:sldId id="272" r:id="rId4"/>
    <p:sldId id="284" r:id="rId5"/>
    <p:sldId id="282" r:id="rId6"/>
    <p:sldId id="283" r:id="rId7"/>
    <p:sldId id="285" r:id="rId8"/>
    <p:sldId id="286" r:id="rId9"/>
    <p:sldId id="287" r:id="rId10"/>
    <p:sldId id="288" r:id="rId11"/>
    <p:sldId id="289" r:id="rId12"/>
    <p:sldId id="275" r:id="rId13"/>
    <p:sldId id="276" r:id="rId14"/>
    <p:sldId id="277" r:id="rId15"/>
    <p:sldId id="290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2.xml"/><Relationship Id="rId21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2410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82493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3147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37880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47291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0967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37554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7062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7780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0320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4794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1856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2985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35183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93870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984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0223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03882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2068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95001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0747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83BC3-2138-4BF1-82BB-D9A96FEC6A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A8CAC-5B9B-4C19-A7AB-E4B25C73F57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5268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11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17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microsoft.com/office/2007/relationships/hdphoto" Target="../media/hdphoto10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5" Type="http://schemas.openxmlformats.org/officeDocument/2006/relationships/comments" Target="../comments/comment1.xml"/><Relationship Id="rId10" Type="http://schemas.microsoft.com/office/2007/relationships/hdphoto" Target="../media/hdphoto9.wdp"/><Relationship Id="rId4" Type="http://schemas.openxmlformats.org/officeDocument/2006/relationships/image" Target="../media/image12.jpeg"/><Relationship Id="rId9" Type="http://schemas.openxmlformats.org/officeDocument/2006/relationships/image" Target="../media/image15.png"/><Relationship Id="rId1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microsoft.com/office/2007/relationships/hdphoto" Target="../media/hdphoto14.wdp"/><Relationship Id="rId18" Type="http://schemas.openxmlformats.org/officeDocument/2006/relationships/comments" Target="../comments/comment2.xml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23.png"/><Relationship Id="rId17" Type="http://schemas.microsoft.com/office/2007/relationships/hdphoto" Target="../media/hdphoto16.wdp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1.wdp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5" Type="http://schemas.microsoft.com/office/2007/relationships/hdphoto" Target="../media/hdphoto15.wdp"/><Relationship Id="rId10" Type="http://schemas.microsoft.com/office/2007/relationships/hdphoto" Target="../media/hdphoto13.wdp"/><Relationship Id="rId4" Type="http://schemas.microsoft.com/office/2007/relationships/hdphoto" Target="../media/hdphoto7.wdp"/><Relationship Id="rId9" Type="http://schemas.openxmlformats.org/officeDocument/2006/relationships/image" Target="../media/image21.png"/><Relationship Id="rId14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13" Type="http://schemas.microsoft.com/office/2007/relationships/hdphoto" Target="../media/hdphoto20.wdp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8.wdp"/><Relationship Id="rId11" Type="http://schemas.openxmlformats.org/officeDocument/2006/relationships/image" Target="../media/image11.png"/><Relationship Id="rId5" Type="http://schemas.openxmlformats.org/officeDocument/2006/relationships/image" Target="../media/image27.png"/><Relationship Id="rId10" Type="http://schemas.microsoft.com/office/2007/relationships/hdphoto" Target="../media/hdphoto3.wdp"/><Relationship Id="rId4" Type="http://schemas.microsoft.com/office/2007/relationships/hdphoto" Target="../media/hdphoto17.wdp"/><Relationship Id="rId9" Type="http://schemas.openxmlformats.org/officeDocument/2006/relationships/image" Target="../media/image6.png"/><Relationship Id="rId14" Type="http://schemas.openxmlformats.org/officeDocument/2006/relationships/comments" Target="../comments/commen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2.wdp"/><Relationship Id="rId13" Type="http://schemas.openxmlformats.org/officeDocument/2006/relationships/image" Target="../media/image19.png"/><Relationship Id="rId3" Type="http://schemas.openxmlformats.org/officeDocument/2006/relationships/image" Target="../media/image30.png"/><Relationship Id="rId7" Type="http://schemas.openxmlformats.org/officeDocument/2006/relationships/image" Target="../media/image31.png"/><Relationship Id="rId12" Type="http://schemas.microsoft.com/office/2007/relationships/hdphoto" Target="../media/hdphoto8.wdp"/><Relationship Id="rId17" Type="http://schemas.openxmlformats.org/officeDocument/2006/relationships/comments" Target="../comments/comment4.xml"/><Relationship Id="rId2" Type="http://schemas.openxmlformats.org/officeDocument/2006/relationships/notesSlide" Target="../notesSlides/notesSlide6.xml"/><Relationship Id="rId16" Type="http://schemas.microsoft.com/office/2007/relationships/hdphoto" Target="../media/hdphoto23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0.wdp"/><Relationship Id="rId11" Type="http://schemas.openxmlformats.org/officeDocument/2006/relationships/image" Target="../media/image14.png"/><Relationship Id="rId5" Type="http://schemas.openxmlformats.org/officeDocument/2006/relationships/image" Target="../media/image29.png"/><Relationship Id="rId15" Type="http://schemas.openxmlformats.org/officeDocument/2006/relationships/image" Target="../media/image32.png"/><Relationship Id="rId10" Type="http://schemas.microsoft.com/office/2007/relationships/hdphoto" Target="../media/hdphoto14.wdp"/><Relationship Id="rId4" Type="http://schemas.microsoft.com/office/2007/relationships/hdphoto" Target="../media/hdphoto21.wdp"/><Relationship Id="rId9" Type="http://schemas.openxmlformats.org/officeDocument/2006/relationships/image" Target="../media/image23.png"/><Relationship Id="rId14" Type="http://schemas.microsoft.com/office/2007/relationships/hdphoto" Target="../media/hdphoto11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4.wdp"/><Relationship Id="rId13" Type="http://schemas.openxmlformats.org/officeDocument/2006/relationships/image" Target="../media/image36.png"/><Relationship Id="rId18" Type="http://schemas.microsoft.com/office/2007/relationships/hdphoto" Target="../media/hdphoto17.wdp"/><Relationship Id="rId3" Type="http://schemas.openxmlformats.org/officeDocument/2006/relationships/image" Target="../media/image15.png"/><Relationship Id="rId21" Type="http://schemas.openxmlformats.org/officeDocument/2006/relationships/comments" Target="../comments/comment5.xml"/><Relationship Id="rId7" Type="http://schemas.openxmlformats.org/officeDocument/2006/relationships/image" Target="../media/image33.png"/><Relationship Id="rId12" Type="http://schemas.microsoft.com/office/2007/relationships/hdphoto" Target="../media/hdphoto26.wdp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6" Type="http://schemas.microsoft.com/office/2007/relationships/hdphoto" Target="../media/hdphoto21.wdp"/><Relationship Id="rId20" Type="http://schemas.microsoft.com/office/2007/relationships/hdphoto" Target="../media/hdphoto12.wdp"/><Relationship Id="rId1" Type="http://schemas.openxmlformats.org/officeDocument/2006/relationships/slideLayout" Target="../slideLayouts/slideLayout6.xml"/><Relationship Id="rId6" Type="http://schemas.microsoft.com/office/2007/relationships/hdphoto" Target="../media/hdphoto16.wdp"/><Relationship Id="rId11" Type="http://schemas.openxmlformats.org/officeDocument/2006/relationships/image" Target="../media/image35.png"/><Relationship Id="rId5" Type="http://schemas.openxmlformats.org/officeDocument/2006/relationships/image" Target="../media/image25.png"/><Relationship Id="rId15" Type="http://schemas.openxmlformats.org/officeDocument/2006/relationships/image" Target="../media/image30.png"/><Relationship Id="rId10" Type="http://schemas.microsoft.com/office/2007/relationships/hdphoto" Target="../media/hdphoto25.wdp"/><Relationship Id="rId19" Type="http://schemas.openxmlformats.org/officeDocument/2006/relationships/image" Target="../media/image20.png"/><Relationship Id="rId4" Type="http://schemas.microsoft.com/office/2007/relationships/hdphoto" Target="../media/hdphoto9.wdp"/><Relationship Id="rId9" Type="http://schemas.openxmlformats.org/officeDocument/2006/relationships/image" Target="../media/image34.png"/><Relationship Id="rId14" Type="http://schemas.microsoft.com/office/2007/relationships/hdphoto" Target="../media/hdphoto27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13" Type="http://schemas.microsoft.com/office/2007/relationships/hdphoto" Target="../media/hdphoto24.wdp"/><Relationship Id="rId3" Type="http://schemas.openxmlformats.org/officeDocument/2006/relationships/image" Target="../media/image16.png"/><Relationship Id="rId7" Type="http://schemas.openxmlformats.org/officeDocument/2006/relationships/image" Target="../media/image37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6" Type="http://schemas.openxmlformats.org/officeDocument/2006/relationships/comments" Target="../comments/comment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5.wdp"/><Relationship Id="rId11" Type="http://schemas.openxmlformats.org/officeDocument/2006/relationships/image" Target="../media/image12.jpeg"/><Relationship Id="rId5" Type="http://schemas.openxmlformats.org/officeDocument/2006/relationships/image" Target="../media/image24.png"/><Relationship Id="rId15" Type="http://schemas.microsoft.com/office/2007/relationships/hdphoto" Target="../media/hdphoto30.wdp"/><Relationship Id="rId10" Type="http://schemas.microsoft.com/office/2007/relationships/hdphoto" Target="../media/hdphoto29.wdp"/><Relationship Id="rId4" Type="http://schemas.microsoft.com/office/2007/relationships/hdphoto" Target="../media/hdphoto10.wdp"/><Relationship Id="rId9" Type="http://schemas.openxmlformats.org/officeDocument/2006/relationships/image" Target="../media/image38.png"/><Relationship Id="rId1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34.png"/><Relationship Id="rId18" Type="http://schemas.microsoft.com/office/2007/relationships/hdphoto" Target="../media/hdphoto27.wdp"/><Relationship Id="rId3" Type="http://schemas.openxmlformats.org/officeDocument/2006/relationships/image" Target="../media/image38.png"/><Relationship Id="rId21" Type="http://schemas.openxmlformats.org/officeDocument/2006/relationships/comments" Target="../comments/comment7.xml"/><Relationship Id="rId7" Type="http://schemas.openxmlformats.org/officeDocument/2006/relationships/image" Target="../media/image9.png"/><Relationship Id="rId12" Type="http://schemas.microsoft.com/office/2007/relationships/hdphoto" Target="../media/hdphoto18.wdp"/><Relationship Id="rId17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6" Type="http://schemas.microsoft.com/office/2007/relationships/hdphoto" Target="../media/hdphoto26.wdp"/><Relationship Id="rId20" Type="http://schemas.microsoft.com/office/2007/relationships/hdphoto" Target="../media/hdphoto31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3.wdp"/><Relationship Id="rId11" Type="http://schemas.openxmlformats.org/officeDocument/2006/relationships/image" Target="../media/image27.png"/><Relationship Id="rId5" Type="http://schemas.openxmlformats.org/officeDocument/2006/relationships/image" Target="../media/image32.png"/><Relationship Id="rId15" Type="http://schemas.openxmlformats.org/officeDocument/2006/relationships/image" Target="../media/image35.png"/><Relationship Id="rId10" Type="http://schemas.microsoft.com/office/2007/relationships/hdphoto" Target="../media/hdphoto2.wdp"/><Relationship Id="rId19" Type="http://schemas.openxmlformats.org/officeDocument/2006/relationships/image" Target="../media/image40.png"/><Relationship Id="rId4" Type="http://schemas.microsoft.com/office/2007/relationships/hdphoto" Target="../media/hdphoto29.wdp"/><Relationship Id="rId9" Type="http://schemas.openxmlformats.org/officeDocument/2006/relationships/image" Target="../media/image5.png"/><Relationship Id="rId14" Type="http://schemas.microsoft.com/office/2007/relationships/hdphoto" Target="../media/hdphoto25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Které obrázky začínají stejným písmenem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</a:t>
            </a:r>
            <a:r>
              <a:rPr lang="cs-CZ" dirty="0" smtClean="0"/>
              <a:t>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993642" y="136627"/>
            <a:ext cx="2510954" cy="2325632"/>
            <a:chOff x="2993642" y="136627"/>
            <a:chExt cx="2510954" cy="2325632"/>
          </a:xfrm>
        </p:grpSpPr>
        <p:sp>
          <p:nvSpPr>
            <p:cNvPr id="20" name="Zaoblený obdélník 19"/>
            <p:cNvSpPr/>
            <p:nvPr/>
          </p:nvSpPr>
          <p:spPr>
            <a:xfrm>
              <a:off x="2993642" y="13662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780" b="89968" l="1396" r="93871">
                          <a14:foregroundMark x1="3797" y1="43820" x2="9283" y2="28090"/>
                          <a14:backgroundMark x1="9891" y1="43851" x2="39806" y2="48625"/>
                          <a14:backgroundMark x1="13714" y1="29935" x2="43447" y2="32767"/>
                          <a14:backgroundMark x1="30825" y1="12864" x2="54430" y2="63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3096451" y="488241"/>
              <a:ext cx="2256021" cy="1692016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2" name="Skupina 21"/>
          <p:cNvGrpSpPr/>
          <p:nvPr/>
        </p:nvGrpSpPr>
        <p:grpSpPr>
          <a:xfrm>
            <a:off x="5800210" y="136627"/>
            <a:ext cx="2782113" cy="2325632"/>
            <a:chOff x="3913091" y="1014634"/>
            <a:chExt cx="2782113" cy="2325632"/>
          </a:xfrm>
        </p:grpSpPr>
        <p:sp>
          <p:nvSpPr>
            <p:cNvPr id="19" name="Zaoblený obdélník 18"/>
            <p:cNvSpPr/>
            <p:nvPr/>
          </p:nvSpPr>
          <p:spPr>
            <a:xfrm>
              <a:off x="4048671" y="101463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847" b="100000" l="12403" r="94230">
                          <a14:foregroundMark x1="42662" y1="66142" x2="45616" y2="70624"/>
                          <a14:backgroundMark x1="49568" y1="66687" x2="51567" y2="83949"/>
                          <a14:backgroundMark x1="52658" y1="42701" x2="54430" y2="5511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913091" y="1073187"/>
              <a:ext cx="2782113" cy="208658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5" name="Skupina 24"/>
          <p:cNvGrpSpPr/>
          <p:nvPr/>
        </p:nvGrpSpPr>
        <p:grpSpPr>
          <a:xfrm>
            <a:off x="7777128" y="3989871"/>
            <a:ext cx="2510954" cy="2889791"/>
            <a:chOff x="8598731" y="3710303"/>
            <a:chExt cx="2510954" cy="2889791"/>
          </a:xfrm>
        </p:grpSpPr>
        <p:sp>
          <p:nvSpPr>
            <p:cNvPr id="16" name="Zaoblený obdélník 15"/>
            <p:cNvSpPr/>
            <p:nvPr/>
          </p:nvSpPr>
          <p:spPr>
            <a:xfrm>
              <a:off x="8598731" y="38814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508" b="100000" l="9891" r="8507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8409312" y="4071527"/>
              <a:ext cx="2889791" cy="216734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3" name="Skupina 22"/>
          <p:cNvGrpSpPr/>
          <p:nvPr/>
        </p:nvGrpSpPr>
        <p:grpSpPr>
          <a:xfrm>
            <a:off x="8754128" y="1707725"/>
            <a:ext cx="2510954" cy="2325632"/>
            <a:chOff x="7875720" y="380467"/>
            <a:chExt cx="2510954" cy="2325632"/>
          </a:xfrm>
        </p:grpSpPr>
        <p:sp>
          <p:nvSpPr>
            <p:cNvPr id="18" name="Zaoblený obdélník 17"/>
            <p:cNvSpPr/>
            <p:nvPr/>
          </p:nvSpPr>
          <p:spPr>
            <a:xfrm>
              <a:off x="7875720" y="38046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4846" b="89885" l="2272" r="100000">
                          <a14:backgroundMark x1="49432" y1="37856" x2="49841" y2="41248"/>
                          <a14:backgroundMark x1="49841" y1="41248" x2="49841" y2="41248"/>
                          <a14:backgroundMark x1="45070" y1="39794" x2="46842" y2="41248"/>
                          <a14:backgroundMark x1="53339" y1="36947" x2="53339" y2="36947"/>
                          <a14:backgroundMark x1="66292" y1="54243" x2="79401" y2="41930"/>
                          <a14:backgroundMark x1="45768" y1="40972" x2="52344" y2="37587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7966014" y="635535"/>
              <a:ext cx="2420660" cy="181549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7" name="Skupina 6"/>
          <p:cNvGrpSpPr/>
          <p:nvPr/>
        </p:nvGrpSpPr>
        <p:grpSpPr>
          <a:xfrm>
            <a:off x="4763650" y="4183954"/>
            <a:ext cx="2510954" cy="2325632"/>
            <a:chOff x="4763650" y="4183954"/>
            <a:chExt cx="2510954" cy="2325632"/>
          </a:xfrm>
        </p:grpSpPr>
        <p:sp>
          <p:nvSpPr>
            <p:cNvPr id="15" name="Zaoblený obdélník 14"/>
            <p:cNvSpPr/>
            <p:nvPr/>
          </p:nvSpPr>
          <p:spPr>
            <a:xfrm>
              <a:off x="4763650" y="418395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/>
            <p:cNvPicPr>
              <a:picLocks noChangeAspect="1"/>
            </p:cNvPicPr>
            <p:nvPr/>
          </p:nvPicPr>
          <p:blipFill rotWithShape="1">
            <a:blip r:embed="rId11" cstate="email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0" b="97516" l="1275" r="100000">
                          <a14:foregroundMark x1="72500" y1="54634" x2="81250" y2="90732"/>
                          <a14:foregroundMark x1="21250" y1="60488" x2="57083" y2="81463"/>
                          <a14:foregroundMark x1="72500" y1="11220" x2="68750" y2="53171"/>
                          <a14:foregroundMark x1="39583" y1="30244" x2="60417" y2="23415"/>
                          <a14:foregroundMark x1="67917" y1="65854" x2="54167" y2="87317"/>
                          <a14:backgroundMark x1="54909" y1="28614" x2="59881" y2="26329"/>
                          <a14:backgroundMark x1="67446" y1="21610" x2="71483" y2="22951"/>
                          <a14:backgroundMark x1="66086" y1="29061" x2="67828" y2="25683"/>
                          <a14:backgroundMark x1="58394" y1="75211" x2="67063" y2="52906"/>
                          <a14:backgroundMark x1="63621" y1="75012" x2="71313" y2="63090"/>
                          <a14:backgroundMark x1="56439" y1="81769" x2="57629" y2="78142"/>
                          <a14:backgroundMark x1="60000" y1="47317" x2="22917" y2="51220"/>
                          <a14:backgroundMark x1="55833" y1="34146" x2="68750" y2="50732"/>
                          <a14:backgroundMark x1="59167" y1="94634" x2="66667" y2="9463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4876456" y="4369225"/>
              <a:ext cx="2285342" cy="1955090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7" name="Skupina 26"/>
          <p:cNvGrpSpPr/>
          <p:nvPr/>
        </p:nvGrpSpPr>
        <p:grpSpPr>
          <a:xfrm>
            <a:off x="1686909" y="4155577"/>
            <a:ext cx="3018805" cy="2354009"/>
            <a:chOff x="8270987" y="2437845"/>
            <a:chExt cx="3018805" cy="2354009"/>
          </a:xfrm>
        </p:grpSpPr>
        <p:sp>
          <p:nvSpPr>
            <p:cNvPr id="28" name="Zaoblený obdélník 27"/>
            <p:cNvSpPr/>
            <p:nvPr/>
          </p:nvSpPr>
          <p:spPr>
            <a:xfrm>
              <a:off x="8324471" y="246622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13" cstate="email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9994" b="89945" l="2272" r="89959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270987" y="2437845"/>
              <a:ext cx="3018805" cy="2264104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4" name="Skupina 23"/>
          <p:cNvGrpSpPr/>
          <p:nvPr/>
        </p:nvGrpSpPr>
        <p:grpSpPr>
          <a:xfrm>
            <a:off x="325366" y="1725851"/>
            <a:ext cx="2532697" cy="2325632"/>
            <a:chOff x="4834797" y="576827"/>
            <a:chExt cx="2532697" cy="2325632"/>
          </a:xfrm>
        </p:grpSpPr>
        <p:sp>
          <p:nvSpPr>
            <p:cNvPr id="31" name="Zaoblený obdélník 30"/>
            <p:cNvSpPr/>
            <p:nvPr/>
          </p:nvSpPr>
          <p:spPr>
            <a:xfrm>
              <a:off x="4856540" y="57682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15" cstate="email">
              <a:extLst>
                <a:ext uri="{BEBA8EAE-BF5A-486C-A8C5-ECC9F3942E4B}">
                  <a14:imgProps xmlns:a14="http://schemas.microsoft.com/office/drawing/2010/main" xmlns="">
                    <a14:imgLayer r:embed="rId16">
                      <a14:imgEffect>
                        <a14:backgroundRemoval t="0" b="98242" l="4453" r="999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674920">
              <a:off x="4834797" y="787971"/>
              <a:ext cx="2410661" cy="1968144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56588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457302" y="57497"/>
            <a:ext cx="2510954" cy="3217801"/>
            <a:chOff x="3242443" y="1082187"/>
            <a:chExt cx="2510954" cy="3217801"/>
          </a:xfrm>
        </p:grpSpPr>
        <p:sp>
          <p:nvSpPr>
            <p:cNvPr id="14" name="Zaoblený obdélník 13"/>
            <p:cNvSpPr/>
            <p:nvPr/>
          </p:nvSpPr>
          <p:spPr>
            <a:xfrm>
              <a:off x="3242443" y="140619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1429947653369.jpg"/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404151">
              <a:off x="3291677" y="1082187"/>
              <a:ext cx="2412485" cy="321780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5" name="Skupina 14"/>
          <p:cNvGrpSpPr/>
          <p:nvPr/>
        </p:nvGrpSpPr>
        <p:grpSpPr>
          <a:xfrm>
            <a:off x="4980305" y="4278678"/>
            <a:ext cx="2510954" cy="2325632"/>
            <a:chOff x="3623295" y="1839289"/>
            <a:chExt cx="2510954" cy="2325632"/>
          </a:xfrm>
        </p:grpSpPr>
        <p:sp>
          <p:nvSpPr>
            <p:cNvPr id="13" name="Zaoblený obdélník 12"/>
            <p:cNvSpPr/>
            <p:nvPr/>
          </p:nvSpPr>
          <p:spPr>
            <a:xfrm>
              <a:off x="3623295" y="1839289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 descr="P1150259.JPG"/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743886" y="2122567"/>
              <a:ext cx="2291408" cy="172022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6" name="Skupina 15"/>
          <p:cNvGrpSpPr/>
          <p:nvPr/>
        </p:nvGrpSpPr>
        <p:grpSpPr>
          <a:xfrm>
            <a:off x="7720685" y="4278678"/>
            <a:ext cx="2510954" cy="2325632"/>
            <a:chOff x="6375446" y="1219898"/>
            <a:chExt cx="2510954" cy="2325632"/>
          </a:xfrm>
        </p:grpSpPr>
        <p:sp>
          <p:nvSpPr>
            <p:cNvPr id="12" name="Zaoblený obdélník 11"/>
            <p:cNvSpPr/>
            <p:nvPr/>
          </p:nvSpPr>
          <p:spPr>
            <a:xfrm>
              <a:off x="6375446" y="1219898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846" b="89885" l="2272" r="100000">
                          <a14:backgroundMark x1="49432" y1="37856" x2="49841" y2="41248"/>
                          <a14:backgroundMark x1="49841" y1="41248" x2="49841" y2="41248"/>
                          <a14:backgroundMark x1="45070" y1="39794" x2="46842" y2="41248"/>
                          <a14:backgroundMark x1="53339" y1="36947" x2="53339" y2="36947"/>
                          <a14:backgroundMark x1="66292" y1="54243" x2="79401" y2="41930"/>
                          <a14:backgroundMark x1="45768" y1="40972" x2="52344" y2="37587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6585106" y="1614423"/>
              <a:ext cx="2193186" cy="1644890"/>
            </a:xfrm>
            <a:prstGeom prst="round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8" name="Skupina 17"/>
          <p:cNvGrpSpPr/>
          <p:nvPr/>
        </p:nvGrpSpPr>
        <p:grpSpPr>
          <a:xfrm>
            <a:off x="2080010" y="4249276"/>
            <a:ext cx="2846088" cy="2325632"/>
            <a:chOff x="2300487" y="4234634"/>
            <a:chExt cx="2846088" cy="2325632"/>
          </a:xfrm>
        </p:grpSpPr>
        <p:sp>
          <p:nvSpPr>
            <p:cNvPr id="9" name="Zaoblený obdélník 8"/>
            <p:cNvSpPr/>
            <p:nvPr/>
          </p:nvSpPr>
          <p:spPr>
            <a:xfrm>
              <a:off x="2468054" y="423463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6901" b="98245" l="9941" r="9228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2300487" y="4310740"/>
              <a:ext cx="2846088" cy="2134566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9" name="Skupina 18"/>
          <p:cNvGrpSpPr/>
          <p:nvPr/>
        </p:nvGrpSpPr>
        <p:grpSpPr>
          <a:xfrm>
            <a:off x="6184635" y="379326"/>
            <a:ext cx="2607238" cy="2325632"/>
            <a:chOff x="816024" y="172262"/>
            <a:chExt cx="2607238" cy="2325632"/>
          </a:xfrm>
        </p:grpSpPr>
        <p:sp>
          <p:nvSpPr>
            <p:cNvPr id="20" name="Zaoblený obdélník 19"/>
            <p:cNvSpPr/>
            <p:nvPr/>
          </p:nvSpPr>
          <p:spPr>
            <a:xfrm>
              <a:off x="912308" y="17226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7990" b="92554" l="9941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16024" y="324888"/>
              <a:ext cx="2590993" cy="194324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2" name="Skupina 21"/>
          <p:cNvGrpSpPr/>
          <p:nvPr/>
        </p:nvGrpSpPr>
        <p:grpSpPr>
          <a:xfrm>
            <a:off x="341283" y="1794042"/>
            <a:ext cx="2820416" cy="2325632"/>
            <a:chOff x="402336" y="520781"/>
            <a:chExt cx="2820416" cy="2325632"/>
          </a:xfrm>
        </p:grpSpPr>
        <p:sp>
          <p:nvSpPr>
            <p:cNvPr id="23" name="Zaoblený obdélník 22"/>
            <p:cNvSpPr/>
            <p:nvPr/>
          </p:nvSpPr>
          <p:spPr>
            <a:xfrm>
              <a:off x="632574" y="520781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1" cstate="email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7264" b="93523" l="9941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402336" y="650383"/>
              <a:ext cx="2820416" cy="2115312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5" name="Skupina 24"/>
          <p:cNvGrpSpPr/>
          <p:nvPr/>
        </p:nvGrpSpPr>
        <p:grpSpPr>
          <a:xfrm>
            <a:off x="8957140" y="1818484"/>
            <a:ext cx="2510954" cy="2325632"/>
            <a:chOff x="1631501" y="1158972"/>
            <a:chExt cx="2510954" cy="2325632"/>
          </a:xfrm>
        </p:grpSpPr>
        <p:sp>
          <p:nvSpPr>
            <p:cNvPr id="26" name="Zaoblený obdélník 25"/>
            <p:cNvSpPr/>
            <p:nvPr/>
          </p:nvSpPr>
          <p:spPr>
            <a:xfrm>
              <a:off x="1631501" y="115897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3" cstate="email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1780" b="89968" l="1396" r="93871">
                          <a14:backgroundMark x1="9891" y1="43851" x2="39806" y2="48625"/>
                          <a14:backgroundMark x1="13714" y1="29935" x2="43447" y2="32767"/>
                          <a14:backgroundMark x1="30825" y1="12864" x2="54430" y2="63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1734310" y="1510586"/>
              <a:ext cx="2256021" cy="1692016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493217" y="4152114"/>
            <a:ext cx="2510954" cy="2325632"/>
            <a:chOff x="2493217" y="4152114"/>
            <a:chExt cx="2510954" cy="2325632"/>
          </a:xfrm>
        </p:grpSpPr>
        <p:sp>
          <p:nvSpPr>
            <p:cNvPr id="33" name="Zaoblený obdélník 32"/>
            <p:cNvSpPr/>
            <p:nvPr/>
          </p:nvSpPr>
          <p:spPr>
            <a:xfrm>
              <a:off x="2493217" y="415211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0" b="98242" l="4453" r="999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674920">
              <a:off x="2697798" y="4444469"/>
              <a:ext cx="2101791" cy="1715972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6" name="Skupina 5"/>
          <p:cNvGrpSpPr/>
          <p:nvPr/>
        </p:nvGrpSpPr>
        <p:grpSpPr>
          <a:xfrm>
            <a:off x="8769537" y="1600881"/>
            <a:ext cx="2580302" cy="2410609"/>
            <a:chOff x="6626950" y="857548"/>
            <a:chExt cx="2580302" cy="2410609"/>
          </a:xfrm>
        </p:grpSpPr>
        <p:sp>
          <p:nvSpPr>
            <p:cNvPr id="34" name="Zaoblený obdélník 33"/>
            <p:cNvSpPr/>
            <p:nvPr/>
          </p:nvSpPr>
          <p:spPr>
            <a:xfrm>
              <a:off x="6626950" y="917878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3304" b="89985" l="759" r="900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20164271">
              <a:off x="7076764" y="857548"/>
              <a:ext cx="2130488" cy="2410609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4" name="Skupina 3"/>
          <p:cNvGrpSpPr/>
          <p:nvPr/>
        </p:nvGrpSpPr>
        <p:grpSpPr>
          <a:xfrm>
            <a:off x="121676" y="1661211"/>
            <a:ext cx="2942663" cy="2478183"/>
            <a:chOff x="416240" y="670492"/>
            <a:chExt cx="2942663" cy="2478183"/>
          </a:xfrm>
        </p:grpSpPr>
        <p:sp>
          <p:nvSpPr>
            <p:cNvPr id="35" name="Zaoblený obdélník 34"/>
            <p:cNvSpPr/>
            <p:nvPr/>
          </p:nvSpPr>
          <p:spPr>
            <a:xfrm>
              <a:off x="632095" y="67049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0" b="89952" l="8761" r="88743">
                          <a14:foregroundMark x1="22197" y1="11622" x2="81616" y2="908"/>
                          <a14:backgroundMark x1="31956" y1="6901" x2="70086" y2="424"/>
                          <a14:backgroundMark x1="69678" y1="1453" x2="75942" y2="121"/>
                          <a14:backgroundMark x1="75125" y1="1150" x2="77304" y2="121"/>
                          <a14:backgroundMark x1="77122" y1="424" x2="77894" y2="121"/>
                          <a14:backgroundMark x1="19065" y1="77240" x2="82978" y2="71005"/>
                          <a14:backgroundMark x1="78075" y1="121" x2="79074" y2="12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416240" y="941677"/>
              <a:ext cx="2942663" cy="2206998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1" name="Skupina 10"/>
          <p:cNvGrpSpPr/>
          <p:nvPr/>
        </p:nvGrpSpPr>
        <p:grpSpPr>
          <a:xfrm>
            <a:off x="7873595" y="4077686"/>
            <a:ext cx="2510954" cy="2700867"/>
            <a:chOff x="8185879" y="3839752"/>
            <a:chExt cx="2510954" cy="2700867"/>
          </a:xfrm>
        </p:grpSpPr>
        <p:sp>
          <p:nvSpPr>
            <p:cNvPr id="30" name="Zaoblený obdélník 29"/>
            <p:cNvSpPr/>
            <p:nvPr/>
          </p:nvSpPr>
          <p:spPr>
            <a:xfrm>
              <a:off x="8185879" y="396668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 rot="19292228">
              <a:off x="9097486" y="3839752"/>
              <a:ext cx="1019460" cy="2700867"/>
              <a:chOff x="5532692" y="597626"/>
              <a:chExt cx="1843389" cy="5194738"/>
            </a:xfrm>
          </p:grpSpPr>
          <p:grpSp>
            <p:nvGrpSpPr>
              <p:cNvPr id="15" name="Skupina 14"/>
              <p:cNvGrpSpPr/>
              <p:nvPr/>
            </p:nvGrpSpPr>
            <p:grpSpPr>
              <a:xfrm rot="20114097">
                <a:off x="5535237" y="1462951"/>
                <a:ext cx="1488766" cy="4290496"/>
                <a:chOff x="6003787" y="921422"/>
                <a:chExt cx="1752686" cy="5016990"/>
              </a:xfrm>
            </p:grpSpPr>
            <p:pic>
              <p:nvPicPr>
                <p:cNvPr id="27" name="Obrázek 26"/>
                <p:cNvPicPr>
                  <a:picLocks noChangeAspect="1"/>
                </p:cNvPicPr>
                <p:nvPr/>
              </p:nvPicPr>
              <p:blipFill rotWithShape="1">
                <a:blip r:embed="rId9" cstate="email">
                  <a:extLst>
                    <a:ext uri="{BEBA8EAE-BF5A-486C-A8C5-ECC9F3942E4B}">
                      <a14:imgProps xmlns:a14="http://schemas.microsoft.com/office/drawing/2010/main" xmlns="">
                        <a14:imgLayer r:embed="rId10">
                          <a14:imgEffect>
                            <a14:backgroundRemoval t="1394" b="89777" l="763" r="89892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/>
                    </a:ext>
                  </a:extLst>
                </a:blip>
                <a:srcRect r="-1009"/>
                <a:stretch/>
              </p:blipFill>
              <p:spPr>
                <a:xfrm rot="5400000">
                  <a:off x="4487475" y="2669414"/>
                  <a:ext cx="4884312" cy="1653684"/>
                </a:xfrm>
                <a:prstGeom prst="rect">
                  <a:avLst/>
                </a:prstGeom>
                <a:scene3d>
                  <a:camera prst="orthographicFront"/>
                  <a:lightRig rig="threePt" dir="t"/>
                </a:scene3d>
                <a:sp3d>
                  <a:bevelT w="165100" prst="coolSlant"/>
                </a:sp3d>
              </p:spPr>
            </p:pic>
            <p:pic>
              <p:nvPicPr>
                <p:cNvPr id="28" name="Obrázek 27"/>
                <p:cNvPicPr>
                  <a:picLocks noChangeAspect="1"/>
                </p:cNvPicPr>
                <p:nvPr/>
              </p:nvPicPr>
              <p:blipFill rotWithShape="1">
                <a:blip r:embed="rId9" cstate="email">
                  <a:extLst>
                    <a:ext uri="{BEBA8EAE-BF5A-486C-A8C5-ECC9F3942E4B}">
                      <a14:imgProps xmlns:a14="http://schemas.microsoft.com/office/drawing/2010/main" xmlns="">
                        <a14:imgLayer r:embed="rId10">
                          <a14:imgEffect>
                            <a14:backgroundRemoval t="1394" b="89777" l="763" r="89892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/>
                    </a:ext>
                  </a:extLst>
                </a:blip>
                <a:srcRect r="-1009"/>
                <a:stretch/>
              </p:blipFill>
              <p:spPr>
                <a:xfrm rot="4579590">
                  <a:off x="4388473" y="2536736"/>
                  <a:ext cx="4884312" cy="1653684"/>
                </a:xfrm>
                <a:prstGeom prst="rect">
                  <a:avLst/>
                </a:prstGeom>
                <a:scene3d>
                  <a:camera prst="orthographicFront"/>
                  <a:lightRig rig="threePt" dir="t"/>
                </a:scene3d>
                <a:sp3d>
                  <a:bevelT w="165100" prst="coolSlant"/>
                </a:sp3d>
              </p:spPr>
            </p:pic>
          </p:grpSp>
          <p:grpSp>
            <p:nvGrpSpPr>
              <p:cNvPr id="16" name="Skupina 15"/>
              <p:cNvGrpSpPr/>
              <p:nvPr/>
            </p:nvGrpSpPr>
            <p:grpSpPr>
              <a:xfrm>
                <a:off x="5532692" y="597626"/>
                <a:ext cx="1843389" cy="5194738"/>
                <a:chOff x="5979112" y="650383"/>
                <a:chExt cx="2117198" cy="5792716"/>
              </a:xfrm>
            </p:grpSpPr>
            <p:grpSp>
              <p:nvGrpSpPr>
                <p:cNvPr id="17" name="Skupina 16"/>
                <p:cNvGrpSpPr/>
                <p:nvPr/>
              </p:nvGrpSpPr>
              <p:grpSpPr>
                <a:xfrm>
                  <a:off x="5979112" y="650383"/>
                  <a:ext cx="2117198" cy="5412393"/>
                  <a:chOff x="5868731" y="347108"/>
                  <a:chExt cx="2117198" cy="5412393"/>
                </a:xfrm>
              </p:grpSpPr>
              <p:pic>
                <p:nvPicPr>
                  <p:cNvPr id="21" name="Obrázek 20"/>
                  <p:cNvPicPr>
                    <a:picLocks noChangeAspect="1"/>
                  </p:cNvPicPr>
                  <p:nvPr/>
                </p:nvPicPr>
                <p:blipFill rotWithShape="1">
                  <a:blip r:embed="rId11" cstate="email">
                    <a:extLst>
                      <a:ext uri="{BEBA8EAE-BF5A-486C-A8C5-ECC9F3942E4B}">
                        <a14:imgProps xmlns:a14="http://schemas.microsoft.com/office/drawing/2010/main" xmlns="">
                          <a14:imgLayer r:embed="rId10">
                            <a14:imgEffect>
                              <a14:backgroundRemoval t="1394" b="89777" l="763" r="89892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xmlns=""/>
                      </a:ext>
                    </a:extLst>
                  </a:blip>
                  <a:srcRect r="-1009"/>
                  <a:stretch/>
                </p:blipFill>
                <p:spPr>
                  <a:xfrm rot="4548462">
                    <a:off x="4604367" y="1962422"/>
                    <a:ext cx="4884312" cy="1653684"/>
                  </a:xfrm>
                  <a:prstGeom prst="rect">
                    <a:avLst/>
                  </a:prstGeom>
                  <a:scene3d>
                    <a:camera prst="orthographicFront"/>
                    <a:lightRig rig="threePt" dir="t"/>
                  </a:scene3d>
                  <a:sp3d>
                    <a:bevelT w="165100" prst="coolSlant"/>
                  </a:sp3d>
                </p:spPr>
              </p:pic>
              <p:grpSp>
                <p:nvGrpSpPr>
                  <p:cNvPr id="22" name="Skupina 21"/>
                  <p:cNvGrpSpPr/>
                  <p:nvPr/>
                </p:nvGrpSpPr>
                <p:grpSpPr>
                  <a:xfrm rot="21124895">
                    <a:off x="5868731" y="487371"/>
                    <a:ext cx="2117198" cy="5272130"/>
                    <a:chOff x="6219680" y="386882"/>
                    <a:chExt cx="2117198" cy="5272130"/>
                  </a:xfrm>
                </p:grpSpPr>
                <p:grpSp>
                  <p:nvGrpSpPr>
                    <p:cNvPr id="23" name="Skupina 22"/>
                    <p:cNvGrpSpPr/>
                    <p:nvPr/>
                  </p:nvGrpSpPr>
                  <p:grpSpPr>
                    <a:xfrm>
                      <a:off x="6491604" y="728006"/>
                      <a:ext cx="1845274" cy="4931006"/>
                      <a:chOff x="5911199" y="1007406"/>
                      <a:chExt cx="1845274" cy="4931006"/>
                    </a:xfrm>
                  </p:grpSpPr>
                  <p:pic>
                    <p:nvPicPr>
                      <p:cNvPr id="25" name="Obrázek 24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1" cstate="email">
                        <a:extLst>
                          <a:ext uri="{BEBA8EAE-BF5A-486C-A8C5-ECC9F3942E4B}">
                            <a14:imgProps xmlns:a14="http://schemas.microsoft.com/office/drawing/2010/main" xmlns="">
                              <a14:imgLayer r:embed="rId10">
                                <a14:imgEffect>
                                  <a14:backgroundRemoval t="1394" b="89777" l="763" r="89892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xmlns=""/>
                          </a:ext>
                        </a:extLst>
                      </a:blip>
                      <a:srcRect r="-1009"/>
                      <a:stretch/>
                    </p:blipFill>
                    <p:spPr>
                      <a:xfrm rot="5400000">
                        <a:off x="4487475" y="2669414"/>
                        <a:ext cx="4884312" cy="1653684"/>
                      </a:xfrm>
                      <a:prstGeom prst="rect">
                        <a:avLst/>
                      </a:prstGeom>
                      <a:scene3d>
                        <a:camera prst="orthographicFront"/>
                        <a:lightRig rig="threePt" dir="t"/>
                      </a:scene3d>
                      <a:sp3d>
                        <a:bevelT w="165100" prst="coolSlant"/>
                      </a:sp3d>
                    </p:spPr>
                  </p:pic>
                  <p:pic>
                    <p:nvPicPr>
                      <p:cNvPr id="26" name="Obrázek 25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1" cstate="email">
                        <a:extLst>
                          <a:ext uri="{BEBA8EAE-BF5A-486C-A8C5-ECC9F3942E4B}">
                            <a14:imgProps xmlns:a14="http://schemas.microsoft.com/office/drawing/2010/main" xmlns="">
                              <a14:imgLayer r:embed="rId10">
                                <a14:imgEffect>
                                  <a14:backgroundRemoval t="1394" b="89777" l="763" r="89892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xmlns=""/>
                          </a:ext>
                        </a:extLst>
                      </a:blip>
                      <a:srcRect r="-1009"/>
                      <a:stretch/>
                    </p:blipFill>
                    <p:spPr>
                      <a:xfrm rot="4579590">
                        <a:off x="4295885" y="2622720"/>
                        <a:ext cx="4884312" cy="1653684"/>
                      </a:xfrm>
                      <a:prstGeom prst="rect">
                        <a:avLst/>
                      </a:prstGeom>
                      <a:scene3d>
                        <a:camera prst="orthographicFront"/>
                        <a:lightRig rig="threePt" dir="t"/>
                      </a:scene3d>
                      <a:sp3d>
                        <a:bevelT w="165100" prst="coolSlant"/>
                      </a:sp3d>
                    </p:spPr>
                  </p:pic>
                </p:grpSp>
                <p:pic>
                  <p:nvPicPr>
                    <p:cNvPr id="24" name="Obrázek 23"/>
                    <p:cNvPicPr>
                      <a:picLocks noChangeAspect="1"/>
                    </p:cNvPicPr>
                    <p:nvPr/>
                  </p:nvPicPr>
                  <p:blipFill rotWithShape="1">
                    <a:blip r:embed="rId11" cstate="email">
                      <a:extLst>
                        <a:ext uri="{BEBA8EAE-BF5A-486C-A8C5-ECC9F3942E4B}">
                          <a14:imgProps xmlns:a14="http://schemas.microsoft.com/office/drawing/2010/main" xmlns="">
                            <a14:imgLayer r:embed="rId10">
                              <a14:imgEffect>
                                <a14:backgroundRemoval t="1394" b="89777" l="763" r="89892"/>
                              </a14:imgEffect>
                            </a14:imgLayer>
                          </a14:imgProps>
                        </a:ext>
                        <a:ext uri="{28A0092B-C50C-407E-A947-70E740481C1C}">
                          <a14:useLocalDpi xmlns:a14="http://schemas.microsoft.com/office/drawing/2010/main" xmlns=""/>
                        </a:ext>
                      </a:extLst>
                    </a:blip>
                    <a:srcRect r="-1009"/>
                    <a:stretch/>
                  </p:blipFill>
                  <p:spPr>
                    <a:xfrm rot="4548462">
                      <a:off x="4604366" y="2002196"/>
                      <a:ext cx="4884312" cy="1653684"/>
                    </a:xfrm>
                    <a:prstGeom prst="rect">
                      <a:avLst/>
                    </a:prstGeom>
                    <a:scene3d>
                      <a:camera prst="orthographicFront"/>
                      <a:lightRig rig="threePt" dir="t"/>
                    </a:scene3d>
                    <a:sp3d>
                      <a:bevelT w="165100" prst="coolSlant"/>
                    </a:sp3d>
                  </p:spPr>
                </p:pic>
              </p:grpSp>
            </p:grpSp>
            <p:grpSp>
              <p:nvGrpSpPr>
                <p:cNvPr id="18" name="Skupina 17"/>
                <p:cNvGrpSpPr/>
                <p:nvPr/>
              </p:nvGrpSpPr>
              <p:grpSpPr>
                <a:xfrm rot="1246231">
                  <a:off x="6328361" y="1247950"/>
                  <a:ext cx="1766119" cy="5195149"/>
                  <a:chOff x="5990354" y="743263"/>
                  <a:chExt cx="1766119" cy="5195149"/>
                </a:xfrm>
              </p:grpSpPr>
              <p:pic>
                <p:nvPicPr>
                  <p:cNvPr id="19" name="Obrázek 18"/>
                  <p:cNvPicPr>
                    <a:picLocks noChangeAspect="1"/>
                  </p:cNvPicPr>
                  <p:nvPr/>
                </p:nvPicPr>
                <p:blipFill rotWithShape="1">
                  <a:blip r:embed="rId11" cstate="email">
                    <a:extLst>
                      <a:ext uri="{BEBA8EAE-BF5A-486C-A8C5-ECC9F3942E4B}">
                        <a14:imgProps xmlns:a14="http://schemas.microsoft.com/office/drawing/2010/main" xmlns="">
                          <a14:imgLayer r:embed="rId10">
                            <a14:imgEffect>
                              <a14:backgroundRemoval t="1394" b="89777" l="763" r="89892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xmlns=""/>
                      </a:ext>
                    </a:extLst>
                  </a:blip>
                  <a:srcRect r="-1009"/>
                  <a:stretch/>
                </p:blipFill>
                <p:spPr>
                  <a:xfrm rot="5400000">
                    <a:off x="4487475" y="2669414"/>
                    <a:ext cx="4884312" cy="1653684"/>
                  </a:xfrm>
                  <a:prstGeom prst="rect">
                    <a:avLst/>
                  </a:prstGeom>
                  <a:scene3d>
                    <a:camera prst="orthographicFront"/>
                    <a:lightRig rig="threePt" dir="t"/>
                  </a:scene3d>
                  <a:sp3d>
                    <a:bevelT w="165100" prst="coolSlant"/>
                  </a:sp3d>
                </p:spPr>
              </p:pic>
              <p:pic>
                <p:nvPicPr>
                  <p:cNvPr id="20" name="Obrázek 19"/>
                  <p:cNvPicPr>
                    <a:picLocks noChangeAspect="1"/>
                  </p:cNvPicPr>
                  <p:nvPr/>
                </p:nvPicPr>
                <p:blipFill rotWithShape="1">
                  <a:blip r:embed="rId11" cstate="email">
                    <a:extLst>
                      <a:ext uri="{BEBA8EAE-BF5A-486C-A8C5-ECC9F3942E4B}">
                        <a14:imgProps xmlns:a14="http://schemas.microsoft.com/office/drawing/2010/main" xmlns="">
                          <a14:imgLayer r:embed="rId10">
                            <a14:imgEffect>
                              <a14:backgroundRemoval t="1394" b="89777" l="763" r="89892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xmlns=""/>
                      </a:ext>
                    </a:extLst>
                  </a:blip>
                  <a:srcRect r="-1009"/>
                  <a:stretch/>
                </p:blipFill>
                <p:spPr>
                  <a:xfrm rot="4579590">
                    <a:off x="4375040" y="2358577"/>
                    <a:ext cx="4884312" cy="1653684"/>
                  </a:xfrm>
                  <a:prstGeom prst="rect">
                    <a:avLst/>
                  </a:prstGeom>
                  <a:scene3d>
                    <a:camera prst="orthographicFront"/>
                    <a:lightRig rig="threePt" dir="t"/>
                  </a:scene3d>
                  <a:sp3d>
                    <a:bevelT w="165100" prst="coolSlant"/>
                  </a:sp3d>
                </p:spPr>
              </p:pic>
            </p:grpSp>
          </p:grpSp>
        </p:grpSp>
      </p:grpSp>
      <p:grpSp>
        <p:nvGrpSpPr>
          <p:cNvPr id="36" name="Skupina 35"/>
          <p:cNvGrpSpPr/>
          <p:nvPr/>
        </p:nvGrpSpPr>
        <p:grpSpPr>
          <a:xfrm>
            <a:off x="4895663" y="4157114"/>
            <a:ext cx="3399654" cy="2700886"/>
            <a:chOff x="8539186" y="1678385"/>
            <a:chExt cx="3399654" cy="2700886"/>
          </a:xfrm>
        </p:grpSpPr>
        <p:sp>
          <p:nvSpPr>
            <p:cNvPr id="37" name="Zaoblený obdélník 36"/>
            <p:cNvSpPr/>
            <p:nvPr/>
          </p:nvSpPr>
          <p:spPr>
            <a:xfrm>
              <a:off x="8834859" y="1678385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12" cstate="email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7809" b="89952" l="9986" r="8996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317084">
              <a:off x="8539186" y="1829530"/>
              <a:ext cx="3399654" cy="254974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39" name="Skupina 38"/>
          <p:cNvGrpSpPr/>
          <p:nvPr/>
        </p:nvGrpSpPr>
        <p:grpSpPr>
          <a:xfrm>
            <a:off x="6021685" y="137950"/>
            <a:ext cx="2570153" cy="2325632"/>
            <a:chOff x="7486016" y="4175410"/>
            <a:chExt cx="2570153" cy="2325632"/>
          </a:xfrm>
        </p:grpSpPr>
        <p:sp>
          <p:nvSpPr>
            <p:cNvPr id="40" name="Zaoblený obdélník 39"/>
            <p:cNvSpPr/>
            <p:nvPr/>
          </p:nvSpPr>
          <p:spPr>
            <a:xfrm>
              <a:off x="7515615" y="4175410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/>
            <p:cNvGrpSpPr/>
            <p:nvPr/>
          </p:nvGrpSpPr>
          <p:grpSpPr>
            <a:xfrm rot="621943">
              <a:off x="7486016" y="4367661"/>
              <a:ext cx="2570153" cy="1941130"/>
              <a:chOff x="3637444" y="1848422"/>
              <a:chExt cx="3866824" cy="3100877"/>
            </a:xfrm>
          </p:grpSpPr>
          <p:pic>
            <p:nvPicPr>
              <p:cNvPr id="42" name="Obrázek 41"/>
              <p:cNvPicPr>
                <a:picLocks noChangeAspect="1"/>
              </p:cNvPicPr>
              <p:nvPr/>
            </p:nvPicPr>
            <p:blipFill>
              <a:blip r:embed="rId14" cstate="email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9988" b="89952" l="2179" r="94417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tretch>
                <a:fillRect/>
              </a:stretch>
            </p:blipFill>
            <p:spPr>
              <a:xfrm>
                <a:off x="3655919" y="1848422"/>
                <a:ext cx="3848349" cy="2886262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w="165100" prst="coolSlant"/>
              </a:sp3d>
            </p:spPr>
          </p:pic>
          <p:pic>
            <p:nvPicPr>
              <p:cNvPr id="43" name="Obrázek 42"/>
              <p:cNvPicPr>
                <a:picLocks noChangeAspect="1"/>
              </p:cNvPicPr>
              <p:nvPr/>
            </p:nvPicPr>
            <p:blipFill>
              <a:blip r:embed="rId14" cstate="email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9988" b="89952" l="2179" r="94417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tretch>
                <a:fillRect/>
              </a:stretch>
            </p:blipFill>
            <p:spPr>
              <a:xfrm rot="316224">
                <a:off x="3637444" y="2063037"/>
                <a:ext cx="3848349" cy="2886262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w="165100" prst="coolSlant"/>
              </a:sp3d>
            </p:spPr>
          </p:pic>
        </p:grpSp>
      </p:grpSp>
      <p:grpSp>
        <p:nvGrpSpPr>
          <p:cNvPr id="44" name="Skupina 43"/>
          <p:cNvGrpSpPr/>
          <p:nvPr/>
        </p:nvGrpSpPr>
        <p:grpSpPr>
          <a:xfrm>
            <a:off x="3146672" y="144630"/>
            <a:ext cx="2510954" cy="2325632"/>
            <a:chOff x="5491087" y="1358357"/>
            <a:chExt cx="2510954" cy="2325632"/>
          </a:xfrm>
        </p:grpSpPr>
        <p:sp>
          <p:nvSpPr>
            <p:cNvPr id="45" name="Zaoblený obdélník 44"/>
            <p:cNvSpPr/>
            <p:nvPr/>
          </p:nvSpPr>
          <p:spPr>
            <a:xfrm>
              <a:off x="5491087" y="13583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16" cstate="email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9988" b="93281" l="5538" r="94871">
                          <a14:backgroundMark x1="7081" y1="36743" x2="13118" y2="56659"/>
                          <a14:backgroundMark x1="43441" y1="76029" x2="47708" y2="90557"/>
                          <a14:backgroundMark x1="68225" y1="52785" x2="72674" y2="56961"/>
                          <a14:backgroundMark x1="49705" y1="34988" x2="50159" y2="322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5491087" y="1583096"/>
              <a:ext cx="2439460" cy="182959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580316" y="1673813"/>
            <a:ext cx="2510954" cy="2325632"/>
            <a:chOff x="2881894" y="1669557"/>
            <a:chExt cx="2510954" cy="2325632"/>
          </a:xfrm>
        </p:grpSpPr>
        <p:sp>
          <p:nvSpPr>
            <p:cNvPr id="13" name="Zaoblený obdélník 12"/>
            <p:cNvSpPr/>
            <p:nvPr/>
          </p:nvSpPr>
          <p:spPr>
            <a:xfrm>
              <a:off x="2881894" y="16695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637" b="98545" l="911" r="9869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3070304" y="1808247"/>
              <a:ext cx="2134134" cy="203454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4" name="Skupina 3"/>
          <p:cNvGrpSpPr/>
          <p:nvPr/>
        </p:nvGrpSpPr>
        <p:grpSpPr>
          <a:xfrm>
            <a:off x="8459435" y="1666067"/>
            <a:ext cx="2926080" cy="2341124"/>
            <a:chOff x="7226360" y="881169"/>
            <a:chExt cx="2926080" cy="2341124"/>
          </a:xfrm>
        </p:grpSpPr>
        <p:sp>
          <p:nvSpPr>
            <p:cNvPr id="14" name="Zaoblený obdélník 13"/>
            <p:cNvSpPr/>
            <p:nvPr/>
          </p:nvSpPr>
          <p:spPr>
            <a:xfrm>
              <a:off x="7400544" y="896661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3027" b="95036" l="21607" r="8125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449654">
              <a:off x="7226360" y="881169"/>
              <a:ext cx="2926080" cy="2194560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sp>
        <p:nvSpPr>
          <p:cNvPr id="15" name="Zaoblený obdélník 14"/>
          <p:cNvSpPr/>
          <p:nvPr/>
        </p:nvSpPr>
        <p:spPr>
          <a:xfrm>
            <a:off x="3279680" y="196257"/>
            <a:ext cx="2510954" cy="2325632"/>
          </a:xfrm>
          <a:prstGeom prst="roundRect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1</a:t>
            </a:r>
            <a:endParaRPr lang="cs-CZ" sz="96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4542547" y="4299605"/>
            <a:ext cx="2629798" cy="2325632"/>
            <a:chOff x="5955527" y="196257"/>
            <a:chExt cx="2629798" cy="2325632"/>
          </a:xfrm>
        </p:grpSpPr>
        <p:sp>
          <p:nvSpPr>
            <p:cNvPr id="11" name="Zaoblený obdélník 10"/>
            <p:cNvSpPr/>
            <p:nvPr/>
          </p:nvSpPr>
          <p:spPr>
            <a:xfrm>
              <a:off x="6001335" y="1962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18" name="Skupina 17"/>
            <p:cNvGrpSpPr/>
            <p:nvPr/>
          </p:nvGrpSpPr>
          <p:grpSpPr>
            <a:xfrm rot="1381538">
              <a:off x="5955527" y="1111363"/>
              <a:ext cx="2629798" cy="301427"/>
              <a:chOff x="5335041" y="548784"/>
              <a:chExt cx="3799122" cy="643406"/>
            </a:xfrm>
          </p:grpSpPr>
          <p:pic>
            <p:nvPicPr>
              <p:cNvPr id="19" name="Obrázek 18"/>
              <p:cNvPicPr>
                <a:picLocks noChangeAspect="1"/>
              </p:cNvPicPr>
              <p:nvPr/>
            </p:nvPicPr>
            <p:blipFill rotWithShape="1">
              <a:blip r:embed="rId7" cstate="email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9402" b="89530" l="4485" r="97450">
                            <a14:foregroundMark x1="8018" y1="23932" x2="11121" y2="32906"/>
                            <a14:foregroundMark x1="93856" y1="58333" x2="95730" y2="6089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>
                <a:off x="5335041" y="662905"/>
                <a:ext cx="3683058" cy="529285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w="165100" prst="coolSlant"/>
              </a:sp3d>
            </p:spPr>
          </p:pic>
          <p:pic>
            <p:nvPicPr>
              <p:cNvPr id="20" name="Obrázek 19"/>
              <p:cNvPicPr>
                <a:picLocks noChangeAspect="1"/>
              </p:cNvPicPr>
              <p:nvPr/>
            </p:nvPicPr>
            <p:blipFill rotWithShape="1">
              <a:blip r:embed="rId7" cstate="email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9402" b="89530" l="4485" r="97450">
                            <a14:foregroundMark x1="8018" y1="23932" x2="11121" y2="32906"/>
                            <a14:foregroundMark x1="93856" y1="58333" x2="95730" y2="6089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rcRect/>
              <a:stretch/>
            </p:blipFill>
            <p:spPr>
              <a:xfrm rot="796055">
                <a:off x="5451105" y="548784"/>
                <a:ext cx="3683058" cy="529285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w="165100" prst="coolSlant"/>
              </a:sp3d>
            </p:spPr>
          </p:pic>
        </p:grpSp>
      </p:grpSp>
      <p:grpSp>
        <p:nvGrpSpPr>
          <p:cNvPr id="22" name="Skupina 21"/>
          <p:cNvGrpSpPr/>
          <p:nvPr/>
        </p:nvGrpSpPr>
        <p:grpSpPr>
          <a:xfrm>
            <a:off x="7411521" y="4042074"/>
            <a:ext cx="2510954" cy="2889791"/>
            <a:chOff x="8598731" y="3710303"/>
            <a:chExt cx="2510954" cy="2889791"/>
          </a:xfrm>
        </p:grpSpPr>
        <p:sp>
          <p:nvSpPr>
            <p:cNvPr id="23" name="Zaoblený obdélník 22"/>
            <p:cNvSpPr/>
            <p:nvPr/>
          </p:nvSpPr>
          <p:spPr>
            <a:xfrm>
              <a:off x="8598731" y="38814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508" b="100000" l="9891" r="8507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400000">
              <a:off x="8409312" y="4071527"/>
              <a:ext cx="2889791" cy="216734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5" name="Skupina 24"/>
          <p:cNvGrpSpPr/>
          <p:nvPr/>
        </p:nvGrpSpPr>
        <p:grpSpPr>
          <a:xfrm>
            <a:off x="5989669" y="-124281"/>
            <a:ext cx="2510954" cy="3217801"/>
            <a:chOff x="3242443" y="1082187"/>
            <a:chExt cx="2510954" cy="3217801"/>
          </a:xfrm>
        </p:grpSpPr>
        <p:sp>
          <p:nvSpPr>
            <p:cNvPr id="26" name="Zaoblený obdélník 25"/>
            <p:cNvSpPr/>
            <p:nvPr/>
          </p:nvSpPr>
          <p:spPr>
            <a:xfrm>
              <a:off x="3242443" y="140619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 descr="1429947653369.jpg"/>
            <p:cNvPicPr>
              <a:picLocks noChangeAspect="1"/>
            </p:cNvPicPr>
            <p:nvPr/>
          </p:nvPicPr>
          <p:blipFill>
            <a:blip r:embed="rId11" cstate="email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404151">
              <a:off x="3291677" y="1082187"/>
              <a:ext cx="2412485" cy="321780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8" name="Skupina 27"/>
          <p:cNvGrpSpPr/>
          <p:nvPr/>
        </p:nvGrpSpPr>
        <p:grpSpPr>
          <a:xfrm>
            <a:off x="1375247" y="4298783"/>
            <a:ext cx="3183164" cy="2559217"/>
            <a:chOff x="4521217" y="1173311"/>
            <a:chExt cx="3183164" cy="2559217"/>
          </a:xfrm>
        </p:grpSpPr>
        <p:sp>
          <p:nvSpPr>
            <p:cNvPr id="29" name="Zaoblený obdélník 28"/>
            <p:cNvSpPr/>
            <p:nvPr/>
          </p:nvSpPr>
          <p:spPr>
            <a:xfrm>
              <a:off x="4944444" y="1173311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2" cstate="email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>
                          <a14:backgroundMark x1="37494" y1="35835" x2="73627" y2="4067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21201113">
              <a:off x="4521217" y="1345155"/>
              <a:ext cx="3183164" cy="238737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3790403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8650" y="1850776"/>
            <a:ext cx="2626155" cy="2325632"/>
            <a:chOff x="2421538" y="1321593"/>
            <a:chExt cx="2626155" cy="2325632"/>
          </a:xfrm>
        </p:grpSpPr>
        <p:sp>
          <p:nvSpPr>
            <p:cNvPr id="10" name="Zaoblený obdélník 9"/>
            <p:cNvSpPr/>
            <p:nvPr/>
          </p:nvSpPr>
          <p:spPr>
            <a:xfrm>
              <a:off x="2479140" y="1321593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988" b="89952" l="5402" r="9441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19799949">
              <a:off x="2421538" y="1372146"/>
              <a:ext cx="2626155" cy="1969617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4" name="Skupina 13"/>
          <p:cNvGrpSpPr/>
          <p:nvPr/>
        </p:nvGrpSpPr>
        <p:grpSpPr>
          <a:xfrm>
            <a:off x="2613442" y="188059"/>
            <a:ext cx="3183164" cy="2559217"/>
            <a:chOff x="4521217" y="1173311"/>
            <a:chExt cx="3183164" cy="2559217"/>
          </a:xfrm>
        </p:grpSpPr>
        <p:sp>
          <p:nvSpPr>
            <p:cNvPr id="9" name="Zaoblený obdélník 8"/>
            <p:cNvSpPr/>
            <p:nvPr/>
          </p:nvSpPr>
          <p:spPr>
            <a:xfrm>
              <a:off x="4944444" y="1173311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0000" l="10000" r="90000">
                          <a14:backgroundMark x1="37494" y1="35835" x2="73627" y2="4067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21201113">
              <a:off x="4521217" y="1345155"/>
              <a:ext cx="3183164" cy="238737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7" name="Skupina 16"/>
          <p:cNvGrpSpPr/>
          <p:nvPr/>
        </p:nvGrpSpPr>
        <p:grpSpPr>
          <a:xfrm>
            <a:off x="7728059" y="4176408"/>
            <a:ext cx="2510954" cy="2325632"/>
            <a:chOff x="8373538" y="4075168"/>
            <a:chExt cx="2510954" cy="2325632"/>
          </a:xfrm>
        </p:grpSpPr>
        <p:sp>
          <p:nvSpPr>
            <p:cNvPr id="12" name="Zaoblený obdélník 11"/>
            <p:cNvSpPr/>
            <p:nvPr/>
          </p:nvSpPr>
          <p:spPr>
            <a:xfrm>
              <a:off x="8373538" y="4075168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7708" b="89886" l="7291" r="8991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19401779">
              <a:off x="8589180" y="4078508"/>
              <a:ext cx="2138645" cy="2223356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8" name="Skupina 17"/>
          <p:cNvGrpSpPr/>
          <p:nvPr/>
        </p:nvGrpSpPr>
        <p:grpSpPr>
          <a:xfrm>
            <a:off x="8539186" y="1678385"/>
            <a:ext cx="3399654" cy="2700886"/>
            <a:chOff x="8539186" y="1678385"/>
            <a:chExt cx="3399654" cy="2700886"/>
          </a:xfrm>
        </p:grpSpPr>
        <p:sp>
          <p:nvSpPr>
            <p:cNvPr id="13" name="Zaoblený obdélník 12"/>
            <p:cNvSpPr/>
            <p:nvPr/>
          </p:nvSpPr>
          <p:spPr>
            <a:xfrm>
              <a:off x="8834859" y="1678385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7809" b="89952" l="9986" r="8996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317084">
              <a:off x="8539186" y="1829530"/>
              <a:ext cx="3399654" cy="254974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9" name="Skupina 18"/>
          <p:cNvGrpSpPr/>
          <p:nvPr/>
        </p:nvGrpSpPr>
        <p:grpSpPr>
          <a:xfrm>
            <a:off x="2080010" y="4249276"/>
            <a:ext cx="2846088" cy="2325632"/>
            <a:chOff x="2300487" y="4234634"/>
            <a:chExt cx="2846088" cy="2325632"/>
          </a:xfrm>
        </p:grpSpPr>
        <p:sp>
          <p:nvSpPr>
            <p:cNvPr id="20" name="Zaoblený obdélník 19"/>
            <p:cNvSpPr/>
            <p:nvPr/>
          </p:nvSpPr>
          <p:spPr>
            <a:xfrm>
              <a:off x="2468054" y="423463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1" cstate="email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6901" b="98245" l="9941" r="9228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2300487" y="4310740"/>
              <a:ext cx="2846088" cy="2134566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2" name="Skupina 21"/>
          <p:cNvGrpSpPr/>
          <p:nvPr/>
        </p:nvGrpSpPr>
        <p:grpSpPr>
          <a:xfrm>
            <a:off x="5924099" y="145570"/>
            <a:ext cx="2580302" cy="2410609"/>
            <a:chOff x="6626950" y="857548"/>
            <a:chExt cx="2580302" cy="2410609"/>
          </a:xfrm>
        </p:grpSpPr>
        <p:sp>
          <p:nvSpPr>
            <p:cNvPr id="23" name="Zaoblený obdélník 22"/>
            <p:cNvSpPr/>
            <p:nvPr/>
          </p:nvSpPr>
          <p:spPr>
            <a:xfrm>
              <a:off x="6626950" y="917878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 rotWithShape="1">
            <a:blip r:embed="rId13" cstate="email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3304" b="89985" l="759" r="9001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20164271">
              <a:off x="7076764" y="857548"/>
              <a:ext cx="2130488" cy="2410609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5" name="Skupina 24"/>
          <p:cNvGrpSpPr/>
          <p:nvPr/>
        </p:nvGrpSpPr>
        <p:grpSpPr>
          <a:xfrm>
            <a:off x="5029084" y="4229849"/>
            <a:ext cx="2510954" cy="2325632"/>
            <a:chOff x="6748870" y="791554"/>
            <a:chExt cx="2510954" cy="2325632"/>
          </a:xfrm>
        </p:grpSpPr>
        <p:sp>
          <p:nvSpPr>
            <p:cNvPr id="26" name="Zaoblený obdélník 25"/>
            <p:cNvSpPr/>
            <p:nvPr/>
          </p:nvSpPr>
          <p:spPr>
            <a:xfrm>
              <a:off x="6748870" y="79155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5" cstate="email">
              <a:extLst>
                <a:ext uri="{BEBA8EAE-BF5A-486C-A8C5-ECC9F3942E4B}">
                  <a14:imgProps xmlns:a14="http://schemas.microsoft.com/office/drawing/2010/main" xmlns="">
                    <a14:imgLayer r:embed="rId16">
                      <a14:imgEffect>
                        <a14:backgroundRemoval t="9871" b="89968" l="4915" r="100000">
                          <a14:foregroundMark x1="11650" y1="46764" x2="4915" y2="46036"/>
                          <a14:backgroundMark x1="94964" y1="31877" x2="99939" y2="37379"/>
                          <a14:backgroundMark x1="98604" y1="62460" x2="99879" y2="55663"/>
                          <a14:backgroundMark x1="98847" y1="55583" x2="99939" y2="49029"/>
                        </a14:backgroundRemoval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036684">
              <a:off x="7091474" y="1214572"/>
              <a:ext cx="1834177" cy="137563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852444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167376" y="1793928"/>
            <a:ext cx="2607238" cy="2325632"/>
            <a:chOff x="816024" y="172262"/>
            <a:chExt cx="2607238" cy="2325632"/>
          </a:xfrm>
        </p:grpSpPr>
        <p:sp>
          <p:nvSpPr>
            <p:cNvPr id="14" name="Zaoblený obdélník 13"/>
            <p:cNvSpPr/>
            <p:nvPr/>
          </p:nvSpPr>
          <p:spPr>
            <a:xfrm>
              <a:off x="912308" y="17226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7990" b="92554" l="9941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16024" y="324888"/>
              <a:ext cx="2590993" cy="194324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9" name="Skupina 18"/>
          <p:cNvGrpSpPr/>
          <p:nvPr/>
        </p:nvGrpSpPr>
        <p:grpSpPr>
          <a:xfrm>
            <a:off x="5014563" y="4196995"/>
            <a:ext cx="2510954" cy="2325632"/>
            <a:chOff x="5491087" y="1358357"/>
            <a:chExt cx="2510954" cy="2325632"/>
          </a:xfrm>
        </p:grpSpPr>
        <p:sp>
          <p:nvSpPr>
            <p:cNvPr id="16" name="Zaoblený obdélník 15"/>
            <p:cNvSpPr/>
            <p:nvPr/>
          </p:nvSpPr>
          <p:spPr>
            <a:xfrm>
              <a:off x="5491087" y="13583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9988" b="93281" l="5538" r="94871">
                          <a14:backgroundMark x1="7081" y1="36743" x2="13118" y2="56659"/>
                          <a14:backgroundMark x1="43441" y1="76029" x2="47708" y2="90557"/>
                          <a14:backgroundMark x1="68225" y1="52785" x2="72674" y2="56961"/>
                          <a14:backgroundMark x1="49705" y1="34988" x2="50159" y2="322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5491087" y="1583096"/>
              <a:ext cx="2439460" cy="182959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7" name="Skupina 16"/>
          <p:cNvGrpSpPr/>
          <p:nvPr/>
        </p:nvGrpSpPr>
        <p:grpSpPr>
          <a:xfrm>
            <a:off x="6071362" y="232595"/>
            <a:ext cx="2926480" cy="2325632"/>
            <a:chOff x="8876426" y="2151772"/>
            <a:chExt cx="2926480" cy="2325632"/>
          </a:xfrm>
        </p:grpSpPr>
        <p:sp>
          <p:nvSpPr>
            <p:cNvPr id="15" name="Zaoblený obdélník 14"/>
            <p:cNvSpPr/>
            <p:nvPr/>
          </p:nvSpPr>
          <p:spPr>
            <a:xfrm>
              <a:off x="9057105" y="215177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988" b="94794" l="9986" r="89968">
                          <a14:backgroundMark x1="41398" y1="27058" x2="50976" y2="30932"/>
                          <a14:backgroundMark x1="45438" y1="45944" x2="59464" y2="72034"/>
                          <a14:backgroundMark x1="30822" y1="40920" x2="33908" y2="49092"/>
                          <a14:backgroundMark x1="38175" y1="42978" x2="33772" y2="46852"/>
                          <a14:backgroundMark x1="64594" y1="90860" x2="81934" y2="94310"/>
                          <a14:backgroundMark x1="38130" y1="86804" x2="23377" y2="943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876426" y="2217158"/>
              <a:ext cx="2926480" cy="2194860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7" name="Skupina 6"/>
          <p:cNvGrpSpPr/>
          <p:nvPr/>
        </p:nvGrpSpPr>
        <p:grpSpPr>
          <a:xfrm>
            <a:off x="3076154" y="195319"/>
            <a:ext cx="2641299" cy="2478612"/>
            <a:chOff x="3076154" y="195319"/>
            <a:chExt cx="2641299" cy="2478612"/>
          </a:xfrm>
        </p:grpSpPr>
        <p:sp>
          <p:nvSpPr>
            <p:cNvPr id="11" name="Zaoblený obdélník 10"/>
            <p:cNvSpPr/>
            <p:nvPr/>
          </p:nvSpPr>
          <p:spPr>
            <a:xfrm>
              <a:off x="3091818" y="25031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9988" b="95157" l="9941" r="89923">
                          <a14:foregroundMark x1="54017" y1="20763" x2="61825" y2="2427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20614362">
              <a:off x="3076154" y="195319"/>
              <a:ext cx="2538578" cy="1903934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1" cstate="email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8182" b="74848" l="23129" r="78912">
                          <a14:backgroundMark x1="54517" y1="19189" x2="21017" y2="47337"/>
                          <a14:backgroundMark x1="59101" y1="26574" x2="75760" y2="5308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415371" y="1300766"/>
              <a:ext cx="1830887" cy="137316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13" cstate="email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9709" b="80028" l="34313" r="7175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3841411" y="1381173"/>
              <a:ext cx="1876042" cy="126951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3" name="Skupina 22"/>
          <p:cNvGrpSpPr/>
          <p:nvPr/>
        </p:nvGrpSpPr>
        <p:grpSpPr>
          <a:xfrm>
            <a:off x="2209263" y="4262859"/>
            <a:ext cx="2626155" cy="2325632"/>
            <a:chOff x="2421538" y="1321593"/>
            <a:chExt cx="2626155" cy="2325632"/>
          </a:xfrm>
        </p:grpSpPr>
        <p:sp>
          <p:nvSpPr>
            <p:cNvPr id="24" name="Zaoblený obdélník 23"/>
            <p:cNvSpPr/>
            <p:nvPr/>
          </p:nvSpPr>
          <p:spPr>
            <a:xfrm>
              <a:off x="2479140" y="1321593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15" cstate="email">
              <a:extLst>
                <a:ext uri="{BEBA8EAE-BF5A-486C-A8C5-ECC9F3942E4B}">
                  <a14:imgProps xmlns:a14="http://schemas.microsoft.com/office/drawing/2010/main" xmlns="">
                    <a14:imgLayer r:embed="rId16">
                      <a14:imgEffect>
                        <a14:backgroundRemoval t="9988" b="89952" l="5402" r="9441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19799949">
              <a:off x="2421538" y="1372146"/>
              <a:ext cx="2626155" cy="1969617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6" name="Skupina 25"/>
          <p:cNvGrpSpPr/>
          <p:nvPr/>
        </p:nvGrpSpPr>
        <p:grpSpPr>
          <a:xfrm>
            <a:off x="7762261" y="4196995"/>
            <a:ext cx="2510954" cy="2325632"/>
            <a:chOff x="2881894" y="1669557"/>
            <a:chExt cx="2510954" cy="2325632"/>
          </a:xfrm>
        </p:grpSpPr>
        <p:sp>
          <p:nvSpPr>
            <p:cNvPr id="27" name="Zaoblený obdélník 26"/>
            <p:cNvSpPr/>
            <p:nvPr/>
          </p:nvSpPr>
          <p:spPr>
            <a:xfrm>
              <a:off x="2881894" y="166955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 rotWithShape="1">
            <a:blip r:embed="rId17" cstate="email">
              <a:extLst>
                <a:ext uri="{BEBA8EAE-BF5A-486C-A8C5-ECC9F3942E4B}">
                  <a14:imgProps xmlns:a14="http://schemas.microsoft.com/office/drawing/2010/main" xmlns="">
                    <a14:imgLayer r:embed="rId18">
                      <a14:imgEffect>
                        <a14:backgroundRemoval t="637" b="98545" l="911" r="9869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3070304" y="1808247"/>
              <a:ext cx="2134134" cy="203454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9" name="Skupina 28"/>
          <p:cNvGrpSpPr/>
          <p:nvPr/>
        </p:nvGrpSpPr>
        <p:grpSpPr>
          <a:xfrm>
            <a:off x="8768480" y="1661390"/>
            <a:ext cx="2942663" cy="2521894"/>
            <a:chOff x="416240" y="670492"/>
            <a:chExt cx="2942663" cy="2521894"/>
          </a:xfrm>
        </p:grpSpPr>
        <p:sp>
          <p:nvSpPr>
            <p:cNvPr id="30" name="Zaoblený obdélník 29"/>
            <p:cNvSpPr/>
            <p:nvPr/>
          </p:nvSpPr>
          <p:spPr>
            <a:xfrm>
              <a:off x="632095" y="67049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19" cstate="email">
              <a:extLst>
                <a:ext uri="{BEBA8EAE-BF5A-486C-A8C5-ECC9F3942E4B}">
                  <a14:imgProps xmlns:a14="http://schemas.microsoft.com/office/drawing/2010/main" xmlns="">
                    <a14:imgLayer r:embed="rId20">
                      <a14:imgEffect>
                        <a14:backgroundRemoval t="0" b="89952" l="8761" r="88743">
                          <a14:foregroundMark x1="22197" y1="11622" x2="81616" y2="908"/>
                          <a14:backgroundMark x1="31956" y1="6901" x2="70086" y2="424"/>
                          <a14:backgroundMark x1="69678" y1="1453" x2="75942" y2="121"/>
                          <a14:backgroundMark x1="75125" y1="1150" x2="77304" y2="121"/>
                          <a14:backgroundMark x1="77122" y1="424" x2="77894" y2="121"/>
                          <a14:backgroundMark x1="19065" y1="77240" x2="82978" y2="71005"/>
                          <a14:backgroundMark x1="78075" y1="121" x2="79074" y2="12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416240" y="985388"/>
              <a:ext cx="2942663" cy="2206998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2405515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0858" y="1643171"/>
            <a:ext cx="2820416" cy="2325632"/>
            <a:chOff x="402336" y="520781"/>
            <a:chExt cx="2820416" cy="2325632"/>
          </a:xfrm>
        </p:grpSpPr>
        <p:sp>
          <p:nvSpPr>
            <p:cNvPr id="23" name="Zaoblený obdélník 22"/>
            <p:cNvSpPr/>
            <p:nvPr/>
          </p:nvSpPr>
          <p:spPr>
            <a:xfrm>
              <a:off x="632574" y="520781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7264" b="93523" l="9941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402336" y="650383"/>
              <a:ext cx="2820416" cy="2115312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9" name="Skupina 8"/>
          <p:cNvGrpSpPr/>
          <p:nvPr/>
        </p:nvGrpSpPr>
        <p:grpSpPr>
          <a:xfrm>
            <a:off x="7771772" y="4175410"/>
            <a:ext cx="2570153" cy="2325632"/>
            <a:chOff x="7486016" y="4175410"/>
            <a:chExt cx="2570153" cy="2325632"/>
          </a:xfrm>
        </p:grpSpPr>
        <p:sp>
          <p:nvSpPr>
            <p:cNvPr id="19" name="Zaoblený obdélník 18"/>
            <p:cNvSpPr/>
            <p:nvPr/>
          </p:nvSpPr>
          <p:spPr>
            <a:xfrm>
              <a:off x="7515615" y="4175410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" name="Skupina 7"/>
            <p:cNvGrpSpPr/>
            <p:nvPr/>
          </p:nvGrpSpPr>
          <p:grpSpPr>
            <a:xfrm rot="621943">
              <a:off x="7486016" y="4367661"/>
              <a:ext cx="2570153" cy="1941130"/>
              <a:chOff x="3637444" y="1848422"/>
              <a:chExt cx="3866824" cy="3100877"/>
            </a:xfrm>
          </p:grpSpPr>
          <p:pic>
            <p:nvPicPr>
              <p:cNvPr id="7" name="Obrázek 6"/>
              <p:cNvPicPr>
                <a:picLocks noChangeAspect="1"/>
              </p:cNvPicPr>
              <p:nvPr/>
            </p:nvPicPr>
            <p:blipFill>
              <a:blip r:embed="rId5" cstate="email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9988" b="89952" l="2179" r="94417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tretch>
                <a:fillRect/>
              </a:stretch>
            </p:blipFill>
            <p:spPr>
              <a:xfrm>
                <a:off x="3655919" y="1848422"/>
                <a:ext cx="3848349" cy="2886262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w="165100" prst="coolSlant"/>
              </a:sp3d>
            </p:spPr>
          </p:pic>
          <p:pic>
            <p:nvPicPr>
              <p:cNvPr id="26" name="Obrázek 25"/>
              <p:cNvPicPr>
                <a:picLocks noChangeAspect="1"/>
              </p:cNvPicPr>
              <p:nvPr/>
            </p:nvPicPr>
            <p:blipFill>
              <a:blip r:embed="rId5" cstate="email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9988" b="89952" l="2179" r="94417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/>
                  </a:ext>
                </a:extLst>
              </a:blip>
              <a:stretch>
                <a:fillRect/>
              </a:stretch>
            </p:blipFill>
            <p:spPr>
              <a:xfrm rot="316224">
                <a:off x="3637444" y="2063037"/>
                <a:ext cx="3848349" cy="2886262"/>
              </a:xfrm>
              <a:prstGeom prst="rect">
                <a:avLst/>
              </a:prstGeom>
              <a:scene3d>
                <a:camera prst="orthographicFront"/>
                <a:lightRig rig="threePt" dir="t"/>
              </a:scene3d>
              <a:sp3d>
                <a:bevelT w="165100" prst="coolSlant"/>
              </a:sp3d>
            </p:spPr>
          </p:pic>
        </p:grpSp>
      </p:grpSp>
      <p:grpSp>
        <p:nvGrpSpPr>
          <p:cNvPr id="11" name="Skupina 10"/>
          <p:cNvGrpSpPr/>
          <p:nvPr/>
        </p:nvGrpSpPr>
        <p:grpSpPr>
          <a:xfrm>
            <a:off x="1711333" y="4106180"/>
            <a:ext cx="3185215" cy="2422244"/>
            <a:chOff x="1578129" y="4078798"/>
            <a:chExt cx="3185215" cy="2422244"/>
          </a:xfrm>
        </p:grpSpPr>
        <p:sp>
          <p:nvSpPr>
            <p:cNvPr id="18" name="Zaoblený obdélník 17"/>
            <p:cNvSpPr/>
            <p:nvPr/>
          </p:nvSpPr>
          <p:spPr>
            <a:xfrm>
              <a:off x="2015575" y="4175410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43826" b="64286" l="9941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20404967">
              <a:off x="1578129" y="4078798"/>
              <a:ext cx="3185215" cy="238891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7" name="Skupina 26"/>
          <p:cNvGrpSpPr/>
          <p:nvPr/>
        </p:nvGrpSpPr>
        <p:grpSpPr>
          <a:xfrm>
            <a:off x="6018278" y="358094"/>
            <a:ext cx="2869184" cy="2325632"/>
            <a:chOff x="787024" y="1213894"/>
            <a:chExt cx="2869184" cy="2325632"/>
          </a:xfrm>
        </p:grpSpPr>
        <p:sp>
          <p:nvSpPr>
            <p:cNvPr id="28" name="Zaoblený obdélník 27"/>
            <p:cNvSpPr/>
            <p:nvPr/>
          </p:nvSpPr>
          <p:spPr>
            <a:xfrm>
              <a:off x="921775" y="121389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>
                          <a14:backgroundMark x1="74535" y1="23123" x2="52928" y2="426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787024" y="1387638"/>
              <a:ext cx="2869184" cy="2151888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30" name="Skupina 29"/>
          <p:cNvGrpSpPr/>
          <p:nvPr/>
        </p:nvGrpSpPr>
        <p:grpSpPr>
          <a:xfrm>
            <a:off x="4941916" y="4154486"/>
            <a:ext cx="2510954" cy="2325632"/>
            <a:chOff x="3623295" y="1839289"/>
            <a:chExt cx="2510954" cy="2325632"/>
          </a:xfrm>
        </p:grpSpPr>
        <p:sp>
          <p:nvSpPr>
            <p:cNvPr id="31" name="Zaoblený obdélník 30"/>
            <p:cNvSpPr/>
            <p:nvPr/>
          </p:nvSpPr>
          <p:spPr>
            <a:xfrm>
              <a:off x="3623295" y="1839289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 descr="P1150259.JPG"/>
            <p:cNvPicPr>
              <a:picLocks noChangeAspect="1"/>
            </p:cNvPicPr>
            <p:nvPr/>
          </p:nvPicPr>
          <p:blipFill>
            <a:blip r:embed="rId11" cstate="email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743886" y="2122567"/>
              <a:ext cx="2291408" cy="172022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33" name="Skupina 32"/>
          <p:cNvGrpSpPr/>
          <p:nvPr/>
        </p:nvGrpSpPr>
        <p:grpSpPr>
          <a:xfrm>
            <a:off x="8905769" y="1749536"/>
            <a:ext cx="2926480" cy="2325632"/>
            <a:chOff x="8876426" y="2151772"/>
            <a:chExt cx="2926480" cy="2325632"/>
          </a:xfrm>
        </p:grpSpPr>
        <p:sp>
          <p:nvSpPr>
            <p:cNvPr id="34" name="Zaoblený obdélník 33"/>
            <p:cNvSpPr/>
            <p:nvPr/>
          </p:nvSpPr>
          <p:spPr>
            <a:xfrm>
              <a:off x="9057105" y="215177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12" cstate="email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9988" b="94794" l="9986" r="89968">
                          <a14:backgroundMark x1="41398" y1="27058" x2="50976" y2="30932"/>
                          <a14:backgroundMark x1="45438" y1="45944" x2="59464" y2="72034"/>
                          <a14:backgroundMark x1="30822" y1="40920" x2="33908" y2="49092"/>
                          <a14:backgroundMark x1="38175" y1="42978" x2="33772" y2="46852"/>
                          <a14:backgroundMark x1="64594" y1="90860" x2="81934" y2="94310"/>
                          <a14:backgroundMark x1="38130" y1="86804" x2="23377" y2="943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876426" y="2217158"/>
              <a:ext cx="2926480" cy="2194860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5" name="Skupina 14"/>
          <p:cNvGrpSpPr/>
          <p:nvPr/>
        </p:nvGrpSpPr>
        <p:grpSpPr>
          <a:xfrm>
            <a:off x="3100455" y="-120069"/>
            <a:ext cx="2518073" cy="3167184"/>
            <a:chOff x="3100455" y="-120069"/>
            <a:chExt cx="2518073" cy="3167184"/>
          </a:xfrm>
        </p:grpSpPr>
        <p:sp>
          <p:nvSpPr>
            <p:cNvPr id="22" name="Zaoblený obdélník 21"/>
            <p:cNvSpPr/>
            <p:nvPr/>
          </p:nvSpPr>
          <p:spPr>
            <a:xfrm>
              <a:off x="3100455" y="35809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14" cstate="email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>
                          <a14:foregroundMark x1="71286" y1="75530" x2="75875" y2="84615"/>
                          <a14:backgroundMark x1="42435" y1="24955" x2="72422" y2="35554"/>
                          <a14:backgroundMark x1="57701" y1="60327" x2="42708" y2="9127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4886620">
              <a:off x="2847242" y="275829"/>
              <a:ext cx="3167184" cy="23753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266421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210480" y="1752220"/>
            <a:ext cx="2869184" cy="2325632"/>
            <a:chOff x="787024" y="1213894"/>
            <a:chExt cx="2869184" cy="2325632"/>
          </a:xfrm>
        </p:grpSpPr>
        <p:sp>
          <p:nvSpPr>
            <p:cNvPr id="14" name="Zaoblený obdélník 13"/>
            <p:cNvSpPr/>
            <p:nvPr/>
          </p:nvSpPr>
          <p:spPr>
            <a:xfrm>
              <a:off x="921775" y="121389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0000" l="10000" r="90000">
                          <a14:backgroundMark x1="74535" y1="23123" x2="52928" y2="4267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787024" y="1387638"/>
              <a:ext cx="2869184" cy="2151888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6" name="Skupina 5"/>
          <p:cNvGrpSpPr/>
          <p:nvPr/>
        </p:nvGrpSpPr>
        <p:grpSpPr>
          <a:xfrm>
            <a:off x="6275362" y="242189"/>
            <a:ext cx="2510954" cy="2325632"/>
            <a:chOff x="6748870" y="791554"/>
            <a:chExt cx="2510954" cy="2325632"/>
          </a:xfrm>
        </p:grpSpPr>
        <p:sp>
          <p:nvSpPr>
            <p:cNvPr id="15" name="Zaoblený obdélník 14"/>
            <p:cNvSpPr/>
            <p:nvPr/>
          </p:nvSpPr>
          <p:spPr>
            <a:xfrm>
              <a:off x="6748870" y="79155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9871" b="89968" l="4915" r="100000">
                          <a14:foregroundMark x1="11650" y1="46764" x2="4915" y2="46036"/>
                          <a14:backgroundMark x1="94964" y1="31877" x2="99939" y2="37379"/>
                          <a14:backgroundMark x1="98604" y1="62460" x2="99879" y2="55663"/>
                          <a14:backgroundMark x1="98847" y1="55583" x2="99939" y2="49029"/>
                        </a14:backgroundRemoval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036684">
              <a:off x="7091474" y="1214572"/>
              <a:ext cx="1834177" cy="137563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21" name="Skupina 20"/>
          <p:cNvGrpSpPr/>
          <p:nvPr/>
        </p:nvGrpSpPr>
        <p:grpSpPr>
          <a:xfrm>
            <a:off x="7749225" y="4188776"/>
            <a:ext cx="3018805" cy="2354009"/>
            <a:chOff x="8270987" y="2437845"/>
            <a:chExt cx="3018805" cy="2354009"/>
          </a:xfrm>
        </p:grpSpPr>
        <p:sp>
          <p:nvSpPr>
            <p:cNvPr id="22" name="Zaoblený obdélník 21"/>
            <p:cNvSpPr/>
            <p:nvPr/>
          </p:nvSpPr>
          <p:spPr>
            <a:xfrm>
              <a:off x="8324471" y="2466222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994" b="89945" l="2272" r="89959"/>
                      </a14:imgEffect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8270987" y="2437845"/>
              <a:ext cx="3018805" cy="2264104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9" name="Skupina 18"/>
          <p:cNvGrpSpPr/>
          <p:nvPr/>
        </p:nvGrpSpPr>
        <p:grpSpPr>
          <a:xfrm>
            <a:off x="8945943" y="1643247"/>
            <a:ext cx="2782113" cy="2325632"/>
            <a:chOff x="3913091" y="1014634"/>
            <a:chExt cx="2782113" cy="2325632"/>
          </a:xfrm>
        </p:grpSpPr>
        <p:sp>
          <p:nvSpPr>
            <p:cNvPr id="20" name="Zaoblený obdélník 19"/>
            <p:cNvSpPr/>
            <p:nvPr/>
          </p:nvSpPr>
          <p:spPr>
            <a:xfrm>
              <a:off x="4048671" y="1014634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847" b="100000" l="12403" r="94230">
                          <a14:foregroundMark x1="42662" y1="66142" x2="45616" y2="70624"/>
                          <a14:backgroundMark x1="49568" y1="66687" x2="51567" y2="83949"/>
                          <a14:backgroundMark x1="52658" y1="42701" x2="54430" y2="5511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913091" y="1073187"/>
              <a:ext cx="2782113" cy="208658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33" name="Skupina 32"/>
          <p:cNvGrpSpPr/>
          <p:nvPr/>
        </p:nvGrpSpPr>
        <p:grpSpPr>
          <a:xfrm>
            <a:off x="1889557" y="4150266"/>
            <a:ext cx="2926080" cy="2341124"/>
            <a:chOff x="7226360" y="881169"/>
            <a:chExt cx="2926080" cy="2341124"/>
          </a:xfrm>
        </p:grpSpPr>
        <p:sp>
          <p:nvSpPr>
            <p:cNvPr id="34" name="Zaoblený obdélník 33"/>
            <p:cNvSpPr/>
            <p:nvPr/>
          </p:nvSpPr>
          <p:spPr>
            <a:xfrm>
              <a:off x="7400544" y="896661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11" cstate="email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3027" b="95036" l="21607" r="8125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449654">
              <a:off x="7226360" y="881169"/>
              <a:ext cx="2926080" cy="2194560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30" name="Skupina 29"/>
          <p:cNvGrpSpPr/>
          <p:nvPr/>
        </p:nvGrpSpPr>
        <p:grpSpPr>
          <a:xfrm>
            <a:off x="3287795" y="201720"/>
            <a:ext cx="2641299" cy="2478612"/>
            <a:chOff x="3076154" y="195319"/>
            <a:chExt cx="2641299" cy="2478612"/>
          </a:xfrm>
        </p:grpSpPr>
        <p:sp>
          <p:nvSpPr>
            <p:cNvPr id="31" name="Zaoblený obdélník 30"/>
            <p:cNvSpPr/>
            <p:nvPr/>
          </p:nvSpPr>
          <p:spPr>
            <a:xfrm>
              <a:off x="3091818" y="250317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3" cstate="email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9988" b="95157" l="9941" r="89923">
                          <a14:foregroundMark x1="54017" y1="20763" x2="61825" y2="2427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20614362">
              <a:off x="3076154" y="195319"/>
              <a:ext cx="2538578" cy="1903934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5" cstate="email">
              <a:extLst>
                <a:ext uri="{BEBA8EAE-BF5A-486C-A8C5-ECC9F3942E4B}">
                  <a14:imgProps xmlns:a14="http://schemas.microsoft.com/office/drawing/2010/main" xmlns="">
                    <a14:imgLayer r:embed="rId16">
                      <a14:imgEffect>
                        <a14:backgroundRemoval t="18182" b="74848" l="23129" r="78912">
                          <a14:backgroundMark x1="54517" y1="19189" x2="21017" y2="47337"/>
                          <a14:backgroundMark x1="59101" y1="26574" x2="75760" y2="5308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3415371" y="1300766"/>
              <a:ext cx="1830887" cy="1373165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17" cstate="email">
              <a:extLst>
                <a:ext uri="{BEBA8EAE-BF5A-486C-A8C5-ECC9F3942E4B}">
                  <a14:imgProps xmlns:a14="http://schemas.microsoft.com/office/drawing/2010/main" xmlns="">
                    <a14:imgLayer r:embed="rId18">
                      <a14:imgEffect>
                        <a14:backgroundRemoval t="9709" b="80028" l="34313" r="7175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>
              <a:off x="3841411" y="1381173"/>
              <a:ext cx="1876042" cy="1269511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  <p:grpSp>
        <p:nvGrpSpPr>
          <p:cNvPr id="12" name="Skupina 11"/>
          <p:cNvGrpSpPr/>
          <p:nvPr/>
        </p:nvGrpSpPr>
        <p:grpSpPr>
          <a:xfrm>
            <a:off x="4886003" y="4217153"/>
            <a:ext cx="2510954" cy="2325632"/>
            <a:chOff x="4886003" y="4217153"/>
            <a:chExt cx="2510954" cy="2325632"/>
          </a:xfrm>
        </p:grpSpPr>
        <p:sp>
          <p:nvSpPr>
            <p:cNvPr id="10" name="Zaoblený obdélník 9"/>
            <p:cNvSpPr/>
            <p:nvPr/>
          </p:nvSpPr>
          <p:spPr>
            <a:xfrm>
              <a:off x="4886003" y="4217153"/>
              <a:ext cx="2510954" cy="2325632"/>
            </a:xfrm>
            <a:prstGeom prst="roundRect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9" cstate="email">
              <a:extLst>
                <a:ext uri="{BEBA8EAE-BF5A-486C-A8C5-ECC9F3942E4B}">
                  <a14:imgProps xmlns:a14="http://schemas.microsoft.com/office/drawing/2010/main" xmlns="">
                    <a14:imgLayer r:embed="rId20">
                      <a14:imgEffect>
                        <a14:backgroundRemoval t="0" b="96550" l="2270" r="9704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5147196" y="4611662"/>
              <a:ext cx="2048818" cy="1536613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xmlns="" val="2409369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Na každém obrázku děti vyberou čtyři předměty, které začínají stejným písmenem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Pojmenování věcí, kterými je dítě obklopeno</a:t>
            </a:r>
          </a:p>
          <a:p>
            <a:r>
              <a:rPr lang="cs-CZ" dirty="0" smtClean="0"/>
              <a:t>Sluchově rozlišovat začáteční a koncové hlásky ve slovech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 Děti společně pojmenují </a:t>
            </a:r>
            <a:r>
              <a:rPr lang="cs-CZ" dirty="0" smtClean="0"/>
              <a:t>obrázky (na </a:t>
            </a:r>
            <a:r>
              <a:rPr lang="cs-CZ" dirty="0"/>
              <a:t>obr</a:t>
            </a:r>
            <a:r>
              <a:rPr lang="cs-CZ" dirty="0" smtClean="0"/>
              <a:t>. 5 </a:t>
            </a:r>
            <a:r>
              <a:rPr lang="cs-CZ" dirty="0"/>
              <a:t>vnímáme 1 jako obrázek</a:t>
            </a:r>
            <a:r>
              <a:rPr lang="cs-CZ" b="1" dirty="0"/>
              <a:t> </a:t>
            </a:r>
            <a:r>
              <a:rPr lang="cs-CZ" b="1" dirty="0" smtClean="0"/>
              <a:t>j</a:t>
            </a:r>
            <a:r>
              <a:rPr lang="cs-CZ" dirty="0" smtClean="0"/>
              <a:t>edničky)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  <a:r>
              <a:rPr lang="cs-CZ" dirty="0" smtClean="0"/>
              <a:t>Potom určí, které čtyři předměty začínají stejnou hláskou. Při kliknutí se správný obrázek zvětší, nesprávný obrázek se setře. Můžeme k obrázkům vymýšlet věty, hledat rým ke slovům, určit koncovou hlásku ve slově, hledat další slova začínající stejným písmenem, určit hlásky zbývajících slov.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7195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Pojmenovat většinu toho, čím je dítě obklopeno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Mít přiměřeně bohatou slovní zásobu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283</Words>
  <Application>Microsoft Office PowerPoint</Application>
  <PresentationFormat>Vlastní</PresentationFormat>
  <Paragraphs>56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Sheer Green 16x9</vt:lpstr>
      <vt:lpstr>Motiv Office</vt:lpstr>
      <vt:lpstr>Které obrázky začínají stejným písmenem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/>
  <cp:revision>2</cp:revision>
  <dcterms:created xsi:type="dcterms:W3CDTF">2014-08-05T12:38:58Z</dcterms:created>
  <dcterms:modified xsi:type="dcterms:W3CDTF">2015-05-25T18:52:52Z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