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90" r:id="rId14"/>
    <p:sldId id="259" r:id="rId15"/>
    <p:sldId id="285" r:id="rId16"/>
    <p:sldId id="288" r:id="rId17"/>
    <p:sldId id="281" r:id="rId18"/>
    <p:sldId id="278" r:id="rId19"/>
    <p:sldId id="29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31" autoAdjust="0"/>
    <p:restoredTop sz="94660"/>
  </p:normalViewPr>
  <p:slideViewPr>
    <p:cSldViewPr>
      <p:cViewPr varScale="1">
        <p:scale>
          <a:sx n="66" d="100"/>
          <a:sy n="66" d="100"/>
        </p:scale>
        <p:origin x="1272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t>25. 5. 2015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295886"/>
              </p:ext>
            </p:extLst>
          </p:nvPr>
        </p:nvGraphicFramePr>
        <p:xfrm>
          <a:off x="1187624" y="1827203"/>
          <a:ext cx="6406287" cy="38795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Banán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46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78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4837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val="7080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banány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banán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konzistenci 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err="1"/>
              <a:t>brindáky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loupání, krájení či mačkání banánu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29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chcete vylaďte osvětlení do </a:t>
            </a:r>
            <a:r>
              <a:rPr lang="cs-CZ" sz="2400" i="0" dirty="0" smtClean="0"/>
              <a:t>žluté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banánovou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val="2987988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celý banán,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jeho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ukázku jak se </a:t>
            </a:r>
            <a:r>
              <a:rPr lang="cs-CZ" sz="2600" i="0" dirty="0" smtClean="0"/>
              <a:t>banán </a:t>
            </a:r>
            <a:r>
              <a:rPr lang="cs-CZ" sz="2600" i="0" dirty="0"/>
              <a:t>loupe,</a:t>
            </a:r>
          </a:p>
          <a:p>
            <a:r>
              <a:rPr lang="cs-CZ" sz="2600" i="0" dirty="0"/>
              <a:t>			jak vypadá </a:t>
            </a:r>
            <a:r>
              <a:rPr lang="cs-CZ" sz="2600" i="0" dirty="0" smtClean="0"/>
              <a:t>rozkrojený, </a:t>
            </a:r>
            <a:r>
              <a:rPr lang="cs-CZ" sz="2600" i="0" dirty="0"/>
              <a:t>jak se připravuje k 				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val="372718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banán\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229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81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0000">
        <p:fade/>
      </p:transition>
    </mc:Choice>
    <mc:Fallback xmlns="">
      <p:transition spd="med" advTm="9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banán\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911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0000">
        <p:fade/>
      </p:transition>
    </mc:Choice>
    <mc:Fallback xmlns="">
      <p:transition spd="med" advTm="9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banán\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-22515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2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000">
        <p:fade/>
      </p:transition>
    </mc:Choice>
    <mc:Fallback xmlns="">
      <p:transition spd="med" advTm="1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banán\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0274" y="0"/>
            <a:ext cx="45648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58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0000">
        <p:fade/>
      </p:transition>
    </mc:Choice>
    <mc:Fallback xmlns="">
      <p:transition spd="med" advTm="9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banán\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44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0000">
        <p:fade/>
      </p:transition>
    </mc:Choice>
    <mc:Fallback xmlns="">
      <p:transition spd="med" advTm="9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banán\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33" y="17646"/>
            <a:ext cx="9154372" cy="684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90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000">
        <p:fade/>
      </p:transition>
    </mc:Choice>
    <mc:Fallback xmlns="">
      <p:transition spd="med" advTm="1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banán\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4" y="0"/>
            <a:ext cx="912060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279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000">
        <p:fade/>
      </p:transition>
    </mc:Choice>
    <mc:Fallback xmlns="">
      <p:transition spd="med" advTm="1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banán\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22"/>
            <a:ext cx="9178018" cy="687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98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000">
        <p:fade/>
      </p:transition>
    </mc:Choice>
    <mc:Fallback xmlns="">
      <p:transition spd="med" advTm="1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banán\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36081" y="-1101750"/>
            <a:ext cx="3271837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91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0000">
        <p:fade/>
      </p:transition>
    </mc:Choice>
    <mc:Fallback xmlns="">
      <p:transition spd="med" advTm="18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banán\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815"/>
            <a:ext cx="9144001" cy="685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61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0000">
        <p:fade/>
      </p:transition>
    </mc:Choice>
    <mc:Fallback xmlns="">
      <p:transition spd="med" advTm="18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banán\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07"/>
            <a:ext cx="9144000" cy="6850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23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0000">
        <p:fade/>
      </p:transition>
    </mc:Choice>
    <mc:Fallback xmlns="">
      <p:transition spd="med" advTm="18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banán\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5424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36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000">
        <p:fade/>
      </p:transition>
    </mc:Choice>
    <mc:Fallback xmlns="">
      <p:transition spd="med" advTm="1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851920" y="2322240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banán\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572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45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/>
              <a:t>http://pixabay.com/static/uploads/photo/2014/03/30/21/09/banana-shrub-301663_640.jpg</a:t>
            </a:r>
          </a:p>
          <a:p>
            <a:r>
              <a:rPr lang="cs-CZ" sz="2800" dirty="0"/>
              <a:t>http://pixabay.com/static/uploads/photo/2014/02/02/02/46/banana-256521_640.jpg</a:t>
            </a:r>
          </a:p>
          <a:p>
            <a:r>
              <a:rPr lang="cs-CZ" sz="2800" dirty="0"/>
              <a:t>http://pixabay.com/static/uploads/photo/2013/02/21/19/06/food-84530_640.jpg</a:t>
            </a:r>
          </a:p>
          <a:p>
            <a:r>
              <a:rPr lang="cs-CZ" sz="2800" dirty="0"/>
              <a:t>http://pixabay.com/static/uploads/photo/2013/07/19/20/27/banana-shrub-165408_640.jpg</a:t>
            </a:r>
          </a:p>
          <a:p>
            <a:r>
              <a:rPr lang="cs-CZ" sz="2800" dirty="0"/>
              <a:t>http://pixabay.com/static/uploads/photo/2014/05/30/17/25/banana-tree-358456_640.jpg</a:t>
            </a:r>
          </a:p>
          <a:p>
            <a:r>
              <a:rPr lang="cs-CZ" sz="2800" dirty="0"/>
              <a:t>http://pixabay.com/static/uploads/photo/2014/07/29/13/18/bananas-404536_640.jpg</a:t>
            </a:r>
          </a:p>
          <a:p>
            <a:r>
              <a:rPr lang="cs-CZ" sz="2800" dirty="0"/>
              <a:t>http://pixabay.com/static/uploads/photo/2015/01/27/18/32/banana-614090_640.jpg</a:t>
            </a:r>
          </a:p>
          <a:p>
            <a:r>
              <a:rPr lang="cs-CZ" sz="2800" dirty="0"/>
              <a:t>http://pixabay.com/static/uploads/photo/2014/10/26/21/55/bananas-504478_640.jpg</a:t>
            </a:r>
          </a:p>
          <a:p>
            <a:r>
              <a:rPr lang="cs-CZ" sz="2800" dirty="0"/>
              <a:t>http://pixabay.com/static/uploads/photo/2014/11/02/13/02/banana-513795_640.png</a:t>
            </a:r>
          </a:p>
          <a:p>
            <a:r>
              <a:rPr lang="cs-CZ" sz="2800" dirty="0"/>
              <a:t>http://pixabay.com/static/uploads/photo/2014/07/06/14/35/banana-385552_640.jpg</a:t>
            </a:r>
          </a:p>
          <a:p>
            <a:r>
              <a:rPr lang="cs-CZ" sz="2800" dirty="0"/>
              <a:t>http://pixabay.com/static/uploads/photo/2014/12/05/12/35/fruit-557932_640.jpg</a:t>
            </a:r>
          </a:p>
          <a:p>
            <a:r>
              <a:rPr lang="cs-CZ" sz="2800" dirty="0"/>
              <a:t>http://pixabay.com/static/uploads/photo/2014/04/05/11/39/banana-316561_640.jpg</a:t>
            </a:r>
          </a:p>
          <a:p>
            <a:r>
              <a:rPr lang="cs-CZ" sz="2800" dirty="0"/>
              <a:t>http://pixabay.com/static/uploads/photo/2014/07/02/08/36/afrikanerin-381939_640.jpg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val="301913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945</TotalTime>
  <Words>122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5" baseType="lpstr">
      <vt:lpstr>Arial</vt:lpstr>
      <vt:lpstr>Arial Black</vt:lpstr>
      <vt:lpstr>Calibri</vt:lpstr>
      <vt:lpstr>Candara</vt:lpstr>
      <vt:lpstr>Times New Roman</vt:lpstr>
      <vt:lpstr>Tradeshow</vt:lpstr>
      <vt:lpstr>Prezentace aplikace PowerPoint</vt:lpstr>
      <vt:lpstr> DOPORUČENÉ VYBAVENÍ  MÍSTNOSTI </vt:lpstr>
      <vt:lpstr> POMŮCKY DO HODINY  </vt:lpstr>
      <vt:lpstr> PŘÍPRAVA MÍSTNOSTI </vt:lpstr>
      <vt:lpstr> POSTUP VÝUKY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ZDROJE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Linda Grguričová</cp:lastModifiedBy>
  <cp:revision>46</cp:revision>
  <dcterms:created xsi:type="dcterms:W3CDTF">2013-11-26T07:16:22Z</dcterms:created>
  <dcterms:modified xsi:type="dcterms:W3CDTF">2015-05-25T14:41:25Z</dcterms:modified>
</cp:coreProperties>
</file>