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06C189-E022-49CC-8AC8-6DBDF7667A44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FC81D3A-BF45-49A5-955C-C20E445E0921}">
      <dgm:prSet phldrT="[Text]"/>
      <dgm:spPr/>
      <dgm:t>
        <a:bodyPr/>
        <a:lstStyle/>
        <a:p>
          <a:r>
            <a:rPr lang="cs-CZ" dirty="0" smtClean="0"/>
            <a:t>Vrásnění</a:t>
          </a:r>
          <a:endParaRPr lang="cs-CZ" dirty="0"/>
        </a:p>
      </dgm:t>
    </dgm:pt>
    <dgm:pt modelId="{A62EBF1C-6CF1-4EF7-9855-7509EDB98636}" type="parTrans" cxnId="{D7B63604-34CD-4F1A-B450-E02F6B93E3BC}">
      <dgm:prSet/>
      <dgm:spPr/>
      <dgm:t>
        <a:bodyPr/>
        <a:lstStyle/>
        <a:p>
          <a:endParaRPr lang="cs-CZ"/>
        </a:p>
      </dgm:t>
    </dgm:pt>
    <dgm:pt modelId="{2B9F7882-7418-4BBB-ABED-5A01456A010C}" type="sibTrans" cxnId="{D7B63604-34CD-4F1A-B450-E02F6B93E3BC}">
      <dgm:prSet/>
      <dgm:spPr/>
      <dgm:t>
        <a:bodyPr/>
        <a:lstStyle/>
        <a:p>
          <a:endParaRPr lang="cs-CZ"/>
        </a:p>
      </dgm:t>
    </dgm:pt>
    <dgm:pt modelId="{03EAADAC-F275-477E-AE3A-44F0C8BACD3C}">
      <dgm:prSet phldrT="[Text]"/>
      <dgm:spPr/>
      <dgm:t>
        <a:bodyPr/>
        <a:lstStyle/>
        <a:p>
          <a:r>
            <a:rPr lang="cs-CZ" dirty="0" smtClean="0"/>
            <a:t>Kerná </a:t>
          </a:r>
        </a:p>
        <a:p>
          <a:r>
            <a:rPr lang="cs-CZ" dirty="0" smtClean="0"/>
            <a:t>činnost</a:t>
          </a:r>
          <a:endParaRPr lang="cs-CZ" dirty="0"/>
        </a:p>
      </dgm:t>
    </dgm:pt>
    <dgm:pt modelId="{F48F99DD-1671-4960-A54A-AFC294D21575}" type="parTrans" cxnId="{5C9BBB74-B16F-4CFF-B1EA-DE09CD6546A5}">
      <dgm:prSet/>
      <dgm:spPr/>
      <dgm:t>
        <a:bodyPr/>
        <a:lstStyle/>
        <a:p>
          <a:endParaRPr lang="cs-CZ"/>
        </a:p>
      </dgm:t>
    </dgm:pt>
    <dgm:pt modelId="{FE96D705-8F25-46AA-A34C-80E4EF4FB43A}" type="sibTrans" cxnId="{5C9BBB74-B16F-4CFF-B1EA-DE09CD6546A5}">
      <dgm:prSet/>
      <dgm:spPr/>
      <dgm:t>
        <a:bodyPr/>
        <a:lstStyle/>
        <a:p>
          <a:endParaRPr lang="cs-CZ"/>
        </a:p>
      </dgm:t>
    </dgm:pt>
    <dgm:pt modelId="{EA4CBAC4-7395-4EB7-8611-AB2C4D7C6C1F}">
      <dgm:prSet phldrT="[Text]"/>
      <dgm:spPr/>
      <dgm:t>
        <a:bodyPr/>
        <a:lstStyle/>
        <a:p>
          <a:r>
            <a:rPr lang="cs-CZ" dirty="0" smtClean="0"/>
            <a:t>Sopečná</a:t>
          </a:r>
        </a:p>
        <a:p>
          <a:r>
            <a:rPr lang="cs-CZ" dirty="0" smtClean="0"/>
            <a:t>činnost</a:t>
          </a:r>
          <a:endParaRPr lang="cs-CZ" dirty="0"/>
        </a:p>
      </dgm:t>
    </dgm:pt>
    <dgm:pt modelId="{E50C998A-67A7-4B7C-A135-43DE1C4B5E94}" type="parTrans" cxnId="{FC720598-416D-4AC9-925B-BC6B262FA04F}">
      <dgm:prSet/>
      <dgm:spPr/>
      <dgm:t>
        <a:bodyPr/>
        <a:lstStyle/>
        <a:p>
          <a:endParaRPr lang="cs-CZ"/>
        </a:p>
      </dgm:t>
    </dgm:pt>
    <dgm:pt modelId="{C5F348A8-52DB-4577-9D97-10951AA1CC51}" type="sibTrans" cxnId="{FC720598-416D-4AC9-925B-BC6B262FA04F}">
      <dgm:prSet/>
      <dgm:spPr/>
      <dgm:t>
        <a:bodyPr/>
        <a:lstStyle/>
        <a:p>
          <a:endParaRPr lang="cs-CZ"/>
        </a:p>
      </dgm:t>
    </dgm:pt>
    <dgm:pt modelId="{2AFB62CC-2CD5-43E4-B540-2893365457F4}">
      <dgm:prSet phldrT="[Text]"/>
      <dgm:spPr/>
      <dgm:t>
        <a:bodyPr/>
        <a:lstStyle/>
        <a:p>
          <a:r>
            <a:rPr lang="cs-CZ" dirty="0" smtClean="0"/>
            <a:t>Zemětřesení </a:t>
          </a:r>
          <a:endParaRPr lang="cs-CZ" dirty="0"/>
        </a:p>
      </dgm:t>
    </dgm:pt>
    <dgm:pt modelId="{E0DF12CC-7F4A-457E-B983-8DC02B77A990}" type="parTrans" cxnId="{862B0899-F87B-4D78-A9F9-0047F57A882F}">
      <dgm:prSet/>
      <dgm:spPr/>
      <dgm:t>
        <a:bodyPr/>
        <a:lstStyle/>
        <a:p>
          <a:endParaRPr lang="cs-CZ"/>
        </a:p>
      </dgm:t>
    </dgm:pt>
    <dgm:pt modelId="{F66C6AB0-01FC-49EC-9B8E-EF35B589961B}" type="sibTrans" cxnId="{862B0899-F87B-4D78-A9F9-0047F57A882F}">
      <dgm:prSet/>
      <dgm:spPr/>
      <dgm:t>
        <a:bodyPr/>
        <a:lstStyle/>
        <a:p>
          <a:endParaRPr lang="cs-CZ"/>
        </a:p>
      </dgm:t>
    </dgm:pt>
    <dgm:pt modelId="{B433380F-503D-4338-B9AA-8FBE989181E8}" type="pres">
      <dgm:prSet presAssocID="{CD06C189-E022-49CC-8AC8-6DBDF7667A44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B9A221D-5611-4F25-AFCC-8947F368EC33}" type="pres">
      <dgm:prSet presAssocID="{CD06C189-E022-49CC-8AC8-6DBDF7667A44}" presName="diamond" presStyleLbl="bgShp" presStyleIdx="0" presStyleCnt="1"/>
      <dgm:spPr/>
    </dgm:pt>
    <dgm:pt modelId="{CF3D925F-0816-440B-A29A-E5EBBB9830F4}" type="pres">
      <dgm:prSet presAssocID="{CD06C189-E022-49CC-8AC8-6DBDF7667A44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4C4C1E-DF45-413E-AC63-717ADE401D61}" type="pres">
      <dgm:prSet presAssocID="{CD06C189-E022-49CC-8AC8-6DBDF7667A44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6E216E-B8D5-4B26-B015-98C54BAB7B40}" type="pres">
      <dgm:prSet presAssocID="{CD06C189-E022-49CC-8AC8-6DBDF7667A44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DAE8B5-F30C-4D61-8BC9-FD3572398C77}" type="pres">
      <dgm:prSet presAssocID="{CD06C189-E022-49CC-8AC8-6DBDF7667A44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4CC4D2-ECFA-4A0F-9E88-5D789C2B4BE4}" type="presOf" srcId="{4FC81D3A-BF45-49A5-955C-C20E445E0921}" destId="{CF3D925F-0816-440B-A29A-E5EBBB9830F4}" srcOrd="0" destOrd="0" presId="urn:microsoft.com/office/officeart/2005/8/layout/matrix3"/>
    <dgm:cxn modelId="{5C9BBB74-B16F-4CFF-B1EA-DE09CD6546A5}" srcId="{CD06C189-E022-49CC-8AC8-6DBDF7667A44}" destId="{03EAADAC-F275-477E-AE3A-44F0C8BACD3C}" srcOrd="1" destOrd="0" parTransId="{F48F99DD-1671-4960-A54A-AFC294D21575}" sibTransId="{FE96D705-8F25-46AA-A34C-80E4EF4FB43A}"/>
    <dgm:cxn modelId="{6E28395A-0166-407E-BFEA-4DC1697B4F6E}" type="presOf" srcId="{EA4CBAC4-7395-4EB7-8611-AB2C4D7C6C1F}" destId="{F36E216E-B8D5-4B26-B015-98C54BAB7B40}" srcOrd="0" destOrd="0" presId="urn:microsoft.com/office/officeart/2005/8/layout/matrix3"/>
    <dgm:cxn modelId="{EBEA6E67-14CB-4D93-9C5A-795CB8BA2C08}" type="presOf" srcId="{CD06C189-E022-49CC-8AC8-6DBDF7667A44}" destId="{B433380F-503D-4338-B9AA-8FBE989181E8}" srcOrd="0" destOrd="0" presId="urn:microsoft.com/office/officeart/2005/8/layout/matrix3"/>
    <dgm:cxn modelId="{9F70CC64-D875-4426-89D6-C0C37705CC58}" type="presOf" srcId="{2AFB62CC-2CD5-43E4-B540-2893365457F4}" destId="{6ADAE8B5-F30C-4D61-8BC9-FD3572398C77}" srcOrd="0" destOrd="0" presId="urn:microsoft.com/office/officeart/2005/8/layout/matrix3"/>
    <dgm:cxn modelId="{70D0B084-7830-467C-86FA-4763200EBD22}" type="presOf" srcId="{03EAADAC-F275-477E-AE3A-44F0C8BACD3C}" destId="{B74C4C1E-DF45-413E-AC63-717ADE401D61}" srcOrd="0" destOrd="0" presId="urn:microsoft.com/office/officeart/2005/8/layout/matrix3"/>
    <dgm:cxn modelId="{FC720598-416D-4AC9-925B-BC6B262FA04F}" srcId="{CD06C189-E022-49CC-8AC8-6DBDF7667A44}" destId="{EA4CBAC4-7395-4EB7-8611-AB2C4D7C6C1F}" srcOrd="2" destOrd="0" parTransId="{E50C998A-67A7-4B7C-A135-43DE1C4B5E94}" sibTransId="{C5F348A8-52DB-4577-9D97-10951AA1CC51}"/>
    <dgm:cxn modelId="{D7B63604-34CD-4F1A-B450-E02F6B93E3BC}" srcId="{CD06C189-E022-49CC-8AC8-6DBDF7667A44}" destId="{4FC81D3A-BF45-49A5-955C-C20E445E0921}" srcOrd="0" destOrd="0" parTransId="{A62EBF1C-6CF1-4EF7-9855-7509EDB98636}" sibTransId="{2B9F7882-7418-4BBB-ABED-5A01456A010C}"/>
    <dgm:cxn modelId="{862B0899-F87B-4D78-A9F9-0047F57A882F}" srcId="{CD06C189-E022-49CC-8AC8-6DBDF7667A44}" destId="{2AFB62CC-2CD5-43E4-B540-2893365457F4}" srcOrd="3" destOrd="0" parTransId="{E0DF12CC-7F4A-457E-B983-8DC02B77A990}" sibTransId="{F66C6AB0-01FC-49EC-9B8E-EF35B589961B}"/>
    <dgm:cxn modelId="{48A25991-7E48-4CEE-BBE1-57BA82815D4B}" type="presParOf" srcId="{B433380F-503D-4338-B9AA-8FBE989181E8}" destId="{FB9A221D-5611-4F25-AFCC-8947F368EC33}" srcOrd="0" destOrd="0" presId="urn:microsoft.com/office/officeart/2005/8/layout/matrix3"/>
    <dgm:cxn modelId="{573E30DF-6335-46DC-A1C0-672A2CF5CA0B}" type="presParOf" srcId="{B433380F-503D-4338-B9AA-8FBE989181E8}" destId="{CF3D925F-0816-440B-A29A-E5EBBB9830F4}" srcOrd="1" destOrd="0" presId="urn:microsoft.com/office/officeart/2005/8/layout/matrix3"/>
    <dgm:cxn modelId="{0FA29751-E93E-490D-9E04-D82F4EF2AA0B}" type="presParOf" srcId="{B433380F-503D-4338-B9AA-8FBE989181E8}" destId="{B74C4C1E-DF45-413E-AC63-717ADE401D61}" srcOrd="2" destOrd="0" presId="urn:microsoft.com/office/officeart/2005/8/layout/matrix3"/>
    <dgm:cxn modelId="{E2348DDD-D3F4-4761-82EA-8E641F46E406}" type="presParOf" srcId="{B433380F-503D-4338-B9AA-8FBE989181E8}" destId="{F36E216E-B8D5-4B26-B015-98C54BAB7B40}" srcOrd="3" destOrd="0" presId="urn:microsoft.com/office/officeart/2005/8/layout/matrix3"/>
    <dgm:cxn modelId="{B965A3E5-8E9E-4F0E-8984-9A28FCF22CC3}" type="presParOf" srcId="{B433380F-503D-4338-B9AA-8FBE989181E8}" destId="{6ADAE8B5-F30C-4D61-8BC9-FD3572398C77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7FBA0D-8351-4128-A54C-75CBA0FAA329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18B3618-54C7-4F7E-ABE9-5818BEC66A0B}">
      <dgm:prSet phldrT="[Text]"/>
      <dgm:spPr/>
      <dgm:t>
        <a:bodyPr/>
        <a:lstStyle/>
        <a:p>
          <a:r>
            <a:rPr lang="cs-CZ" dirty="0" smtClean="0"/>
            <a:t>Litosférická</a:t>
          </a:r>
        </a:p>
        <a:p>
          <a:r>
            <a:rPr lang="cs-CZ" dirty="0" smtClean="0"/>
            <a:t>deska</a:t>
          </a:r>
          <a:endParaRPr lang="cs-CZ" dirty="0"/>
        </a:p>
      </dgm:t>
    </dgm:pt>
    <dgm:pt modelId="{62899C92-D988-44B3-BB0C-6CD5ECE98003}" type="parTrans" cxnId="{2AC621B0-FEF2-43B0-8935-C96C2BE5811E}">
      <dgm:prSet/>
      <dgm:spPr/>
      <dgm:t>
        <a:bodyPr/>
        <a:lstStyle/>
        <a:p>
          <a:endParaRPr lang="cs-CZ"/>
        </a:p>
      </dgm:t>
    </dgm:pt>
    <dgm:pt modelId="{970D6293-50B6-477C-BA6F-5BFD2837B27B}" type="sibTrans" cxnId="{2AC621B0-FEF2-43B0-8935-C96C2BE5811E}">
      <dgm:prSet/>
      <dgm:spPr/>
      <dgm:t>
        <a:bodyPr/>
        <a:lstStyle/>
        <a:p>
          <a:endParaRPr lang="cs-CZ"/>
        </a:p>
      </dgm:t>
    </dgm:pt>
    <dgm:pt modelId="{9A6CC837-BD79-4CBB-BA40-7D91B648B975}">
      <dgm:prSet phldrT="[Text]"/>
      <dgm:spPr/>
      <dgm:t>
        <a:bodyPr/>
        <a:lstStyle/>
        <a:p>
          <a:r>
            <a:rPr lang="cs-CZ" dirty="0" smtClean="0"/>
            <a:t>Litosférická </a:t>
          </a:r>
        </a:p>
        <a:p>
          <a:r>
            <a:rPr lang="cs-CZ" dirty="0" smtClean="0"/>
            <a:t>deska</a:t>
          </a:r>
          <a:endParaRPr lang="cs-CZ" dirty="0"/>
        </a:p>
      </dgm:t>
    </dgm:pt>
    <dgm:pt modelId="{AE8DB145-0C8D-4EAB-B280-193873EE142F}" type="parTrans" cxnId="{E9D5B53C-A172-4B97-AF3D-FC1ACC790D50}">
      <dgm:prSet/>
      <dgm:spPr/>
      <dgm:t>
        <a:bodyPr/>
        <a:lstStyle/>
        <a:p>
          <a:endParaRPr lang="cs-CZ"/>
        </a:p>
      </dgm:t>
    </dgm:pt>
    <dgm:pt modelId="{D92AD7B6-7ED2-41C9-99B7-BD4AAB14AA24}" type="sibTrans" cxnId="{E9D5B53C-A172-4B97-AF3D-FC1ACC790D50}">
      <dgm:prSet/>
      <dgm:spPr/>
      <dgm:t>
        <a:bodyPr/>
        <a:lstStyle/>
        <a:p>
          <a:endParaRPr lang="cs-CZ"/>
        </a:p>
      </dgm:t>
    </dgm:pt>
    <dgm:pt modelId="{52FAE181-DB0C-47DF-8046-A69E0D284233}" type="pres">
      <dgm:prSet presAssocID="{7A7FBA0D-8351-4128-A54C-75CBA0FAA32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EFB8AFC-13AD-478D-A40E-BF9D675D9D82}" type="pres">
      <dgm:prSet presAssocID="{C18B3618-54C7-4F7E-ABE9-5818BEC66A0B}" presName="arrow" presStyleLbl="node1" presStyleIdx="0" presStyleCnt="2" custScaleX="733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9A6B0C-4374-4469-8F17-0E9F3AA25577}" type="pres">
      <dgm:prSet presAssocID="{9A6CC837-BD79-4CBB-BA40-7D91B648B975}" presName="arrow" presStyleLbl="node1" presStyleIdx="1" presStyleCnt="2" custScaleX="733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485912-43CB-489A-BCF8-9C2B7B2AAF19}" type="presOf" srcId="{C18B3618-54C7-4F7E-ABE9-5818BEC66A0B}" destId="{AEFB8AFC-13AD-478D-A40E-BF9D675D9D82}" srcOrd="0" destOrd="0" presId="urn:microsoft.com/office/officeart/2005/8/layout/arrow5"/>
    <dgm:cxn modelId="{E9D5B53C-A172-4B97-AF3D-FC1ACC790D50}" srcId="{7A7FBA0D-8351-4128-A54C-75CBA0FAA329}" destId="{9A6CC837-BD79-4CBB-BA40-7D91B648B975}" srcOrd="1" destOrd="0" parTransId="{AE8DB145-0C8D-4EAB-B280-193873EE142F}" sibTransId="{D92AD7B6-7ED2-41C9-99B7-BD4AAB14AA24}"/>
    <dgm:cxn modelId="{5DB0373A-2C79-4DEC-B5E2-0FA9D63E027C}" type="presOf" srcId="{7A7FBA0D-8351-4128-A54C-75CBA0FAA329}" destId="{52FAE181-DB0C-47DF-8046-A69E0D284233}" srcOrd="0" destOrd="0" presId="urn:microsoft.com/office/officeart/2005/8/layout/arrow5"/>
    <dgm:cxn modelId="{2AC621B0-FEF2-43B0-8935-C96C2BE5811E}" srcId="{7A7FBA0D-8351-4128-A54C-75CBA0FAA329}" destId="{C18B3618-54C7-4F7E-ABE9-5818BEC66A0B}" srcOrd="0" destOrd="0" parTransId="{62899C92-D988-44B3-BB0C-6CD5ECE98003}" sibTransId="{970D6293-50B6-477C-BA6F-5BFD2837B27B}"/>
    <dgm:cxn modelId="{240CB8E1-19F5-4404-8846-404F46AE2BAF}" type="presOf" srcId="{9A6CC837-BD79-4CBB-BA40-7D91B648B975}" destId="{E09A6B0C-4374-4469-8F17-0E9F3AA25577}" srcOrd="0" destOrd="0" presId="urn:microsoft.com/office/officeart/2005/8/layout/arrow5"/>
    <dgm:cxn modelId="{71E7FF41-9297-4BBE-BD78-4FF931C6371E}" type="presParOf" srcId="{52FAE181-DB0C-47DF-8046-A69E0D284233}" destId="{AEFB8AFC-13AD-478D-A40E-BF9D675D9D82}" srcOrd="0" destOrd="0" presId="urn:microsoft.com/office/officeart/2005/8/layout/arrow5"/>
    <dgm:cxn modelId="{629DDF5F-DD70-4223-861B-0A6AC6A9A81F}" type="presParOf" srcId="{52FAE181-DB0C-47DF-8046-A69E0D284233}" destId="{E09A6B0C-4374-4469-8F17-0E9F3AA25577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544348-71C0-4B77-99D7-05C84B2897BD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0DACAD7-F7FF-49B5-99E6-4C8650C8CEA5}">
      <dgm:prSet phldrT="[Text]"/>
      <dgm:spPr/>
      <dgm:t>
        <a:bodyPr/>
        <a:lstStyle/>
        <a:p>
          <a:r>
            <a:rPr lang="cs-CZ" dirty="0" smtClean="0"/>
            <a:t>Litosférická</a:t>
          </a:r>
        </a:p>
        <a:p>
          <a:r>
            <a:rPr lang="cs-CZ" dirty="0" smtClean="0"/>
            <a:t>deska</a:t>
          </a:r>
          <a:endParaRPr lang="cs-CZ" dirty="0"/>
        </a:p>
      </dgm:t>
    </dgm:pt>
    <dgm:pt modelId="{CE036515-9711-41F6-8FD0-DDE1452EAC68}" type="parTrans" cxnId="{E3F3BC12-5026-47A0-A930-47F9C4FFAD80}">
      <dgm:prSet/>
      <dgm:spPr/>
      <dgm:t>
        <a:bodyPr/>
        <a:lstStyle/>
        <a:p>
          <a:endParaRPr lang="cs-CZ"/>
        </a:p>
      </dgm:t>
    </dgm:pt>
    <dgm:pt modelId="{3E0F7438-E213-40E3-8DEB-E67454673AC4}" type="sibTrans" cxnId="{E3F3BC12-5026-47A0-A930-47F9C4FFAD80}">
      <dgm:prSet/>
      <dgm:spPr/>
      <dgm:t>
        <a:bodyPr/>
        <a:lstStyle/>
        <a:p>
          <a:endParaRPr lang="cs-CZ"/>
        </a:p>
      </dgm:t>
    </dgm:pt>
    <dgm:pt modelId="{C74A550F-CCBB-41F4-B03C-A24BD2EFB1D4}">
      <dgm:prSet phldrT="[Text]"/>
      <dgm:spPr/>
      <dgm:t>
        <a:bodyPr/>
        <a:lstStyle/>
        <a:p>
          <a:r>
            <a:rPr lang="cs-CZ" dirty="0" smtClean="0"/>
            <a:t>Litosférická </a:t>
          </a:r>
        </a:p>
        <a:p>
          <a:r>
            <a:rPr lang="cs-CZ" dirty="0" smtClean="0"/>
            <a:t>deska</a:t>
          </a:r>
          <a:endParaRPr lang="cs-CZ" dirty="0"/>
        </a:p>
      </dgm:t>
    </dgm:pt>
    <dgm:pt modelId="{AA6DF158-7090-4DA2-ABCF-D8452C158248}" type="parTrans" cxnId="{C8A8282B-EA4A-4957-BEF6-7D2F548FB24A}">
      <dgm:prSet/>
      <dgm:spPr/>
      <dgm:t>
        <a:bodyPr/>
        <a:lstStyle/>
        <a:p>
          <a:endParaRPr lang="cs-CZ"/>
        </a:p>
      </dgm:t>
    </dgm:pt>
    <dgm:pt modelId="{8A7F6CC7-5C49-458A-90A2-1C35FE11490C}" type="sibTrans" cxnId="{C8A8282B-EA4A-4957-BEF6-7D2F548FB24A}">
      <dgm:prSet/>
      <dgm:spPr/>
      <dgm:t>
        <a:bodyPr/>
        <a:lstStyle/>
        <a:p>
          <a:endParaRPr lang="cs-CZ"/>
        </a:p>
      </dgm:t>
    </dgm:pt>
    <dgm:pt modelId="{DE8D754A-3FF6-4F11-88B7-38F100BEDE95}" type="pres">
      <dgm:prSet presAssocID="{0D544348-71C0-4B77-99D7-05C84B2897B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3FBA6E3-5032-41CE-BCD1-EA4E0B96F738}" type="pres">
      <dgm:prSet presAssocID="{60DACAD7-F7FF-49B5-99E6-4C8650C8CEA5}" presName="arrow" presStyleLbl="node1" presStyleIdx="0" presStyleCnt="2" custScaleX="733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2E23F8-5239-4EF1-9713-F999D4EF675B}" type="pres">
      <dgm:prSet presAssocID="{C74A550F-CCBB-41F4-B03C-A24BD2EFB1D4}" presName="arrow" presStyleLbl="node1" presStyleIdx="1" presStyleCnt="2" custScaleX="6842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C486A90-C1C8-4CB0-8055-D7568754657C}" type="presOf" srcId="{C74A550F-CCBB-41F4-B03C-A24BD2EFB1D4}" destId="{052E23F8-5239-4EF1-9713-F999D4EF675B}" srcOrd="0" destOrd="0" presId="urn:microsoft.com/office/officeart/2005/8/layout/arrow5"/>
    <dgm:cxn modelId="{81819D79-03DE-40B7-A8BD-F717FC41CA1B}" type="presOf" srcId="{0D544348-71C0-4B77-99D7-05C84B2897BD}" destId="{DE8D754A-3FF6-4F11-88B7-38F100BEDE95}" srcOrd="0" destOrd="0" presId="urn:microsoft.com/office/officeart/2005/8/layout/arrow5"/>
    <dgm:cxn modelId="{12779EB3-A17A-43F3-BFE1-8C766EC60C94}" type="presOf" srcId="{60DACAD7-F7FF-49B5-99E6-4C8650C8CEA5}" destId="{33FBA6E3-5032-41CE-BCD1-EA4E0B96F738}" srcOrd="0" destOrd="0" presId="urn:microsoft.com/office/officeart/2005/8/layout/arrow5"/>
    <dgm:cxn modelId="{C8A8282B-EA4A-4957-BEF6-7D2F548FB24A}" srcId="{0D544348-71C0-4B77-99D7-05C84B2897BD}" destId="{C74A550F-CCBB-41F4-B03C-A24BD2EFB1D4}" srcOrd="1" destOrd="0" parTransId="{AA6DF158-7090-4DA2-ABCF-D8452C158248}" sibTransId="{8A7F6CC7-5C49-458A-90A2-1C35FE11490C}"/>
    <dgm:cxn modelId="{E3F3BC12-5026-47A0-A930-47F9C4FFAD80}" srcId="{0D544348-71C0-4B77-99D7-05C84B2897BD}" destId="{60DACAD7-F7FF-49B5-99E6-4C8650C8CEA5}" srcOrd="0" destOrd="0" parTransId="{CE036515-9711-41F6-8FD0-DDE1452EAC68}" sibTransId="{3E0F7438-E213-40E3-8DEB-E67454673AC4}"/>
    <dgm:cxn modelId="{0F051434-2DC9-4A1D-B2D4-76FF661478D8}" type="presParOf" srcId="{DE8D754A-3FF6-4F11-88B7-38F100BEDE95}" destId="{33FBA6E3-5032-41CE-BCD1-EA4E0B96F738}" srcOrd="0" destOrd="0" presId="urn:microsoft.com/office/officeart/2005/8/layout/arrow5"/>
    <dgm:cxn modelId="{08CD009D-14E0-4728-8BDB-C3423C81119D}" type="presParOf" srcId="{DE8D754A-3FF6-4F11-88B7-38F100BEDE95}" destId="{052E23F8-5239-4EF1-9713-F999D4EF675B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3F4C8B-9236-41DA-8339-F4B123A6E8F4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7EDEA3A-6518-43A1-9838-92A3AE6EC869}">
      <dgm:prSet phldrT="[Text]"/>
      <dgm:spPr/>
      <dgm:t>
        <a:bodyPr/>
        <a:lstStyle/>
        <a:p>
          <a:r>
            <a:rPr lang="cs-CZ" dirty="0" smtClean="0"/>
            <a:t>kra </a:t>
          </a:r>
          <a:r>
            <a:rPr lang="cs-CZ" dirty="0" smtClean="0"/>
            <a:t>vysunující se vzhůru</a:t>
          </a:r>
          <a:endParaRPr lang="cs-CZ" dirty="0"/>
        </a:p>
      </dgm:t>
    </dgm:pt>
    <dgm:pt modelId="{EA012C1F-2632-4A7E-8F85-F741823DC337}" type="parTrans" cxnId="{91FFDCD2-3768-442A-A912-5DB3AFDEB887}">
      <dgm:prSet/>
      <dgm:spPr/>
      <dgm:t>
        <a:bodyPr/>
        <a:lstStyle/>
        <a:p>
          <a:endParaRPr lang="cs-CZ"/>
        </a:p>
      </dgm:t>
    </dgm:pt>
    <dgm:pt modelId="{0A6753A9-A528-401B-84B8-33AEBEE35543}" type="sibTrans" cxnId="{91FFDCD2-3768-442A-A912-5DB3AFDEB887}">
      <dgm:prSet/>
      <dgm:spPr/>
      <dgm:t>
        <a:bodyPr/>
        <a:lstStyle/>
        <a:p>
          <a:endParaRPr lang="cs-CZ"/>
        </a:p>
      </dgm:t>
    </dgm:pt>
    <dgm:pt modelId="{AC8EAE74-C67F-4690-820F-C4A210A3C979}">
      <dgm:prSet phldrT="[Text]"/>
      <dgm:spPr/>
      <dgm:t>
        <a:bodyPr/>
        <a:lstStyle/>
        <a:p>
          <a:r>
            <a:rPr lang="cs-CZ" dirty="0" smtClean="0"/>
            <a:t>pokles </a:t>
          </a:r>
          <a:r>
            <a:rPr lang="cs-CZ" dirty="0" smtClean="0"/>
            <a:t>kry</a:t>
          </a:r>
          <a:endParaRPr lang="cs-CZ" dirty="0"/>
        </a:p>
      </dgm:t>
    </dgm:pt>
    <dgm:pt modelId="{82C46B54-6B59-4DFC-9D56-A3E135A00257}" type="parTrans" cxnId="{09401C11-CACB-4F15-B480-108F52DC5290}">
      <dgm:prSet/>
      <dgm:spPr/>
      <dgm:t>
        <a:bodyPr/>
        <a:lstStyle/>
        <a:p>
          <a:endParaRPr lang="cs-CZ"/>
        </a:p>
      </dgm:t>
    </dgm:pt>
    <dgm:pt modelId="{4A6EE91A-1BEE-4089-A6D1-580DCDFFFCA2}" type="sibTrans" cxnId="{09401C11-CACB-4F15-B480-108F52DC5290}">
      <dgm:prSet/>
      <dgm:spPr/>
      <dgm:t>
        <a:bodyPr/>
        <a:lstStyle/>
        <a:p>
          <a:endParaRPr lang="cs-CZ"/>
        </a:p>
      </dgm:t>
    </dgm:pt>
    <dgm:pt modelId="{9EDB4AD2-FB44-4C20-B0F6-3637481C5B32}" type="pres">
      <dgm:prSet presAssocID="{5B3F4C8B-9236-41DA-8339-F4B123A6E8F4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F45222C-9727-4B56-9E78-DFFFA8F7EDF5}" type="pres">
      <dgm:prSet presAssocID="{67EDEA3A-6518-43A1-9838-92A3AE6EC869}" presName="upArrow" presStyleLbl="node1" presStyleIdx="0" presStyleCnt="2"/>
      <dgm:spPr/>
    </dgm:pt>
    <dgm:pt modelId="{ACE1231C-90FE-416F-AC8F-CA8B2C958419}" type="pres">
      <dgm:prSet presAssocID="{67EDEA3A-6518-43A1-9838-92A3AE6EC869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A33E93-7B1A-410E-AA70-355BC53FA5C1}" type="pres">
      <dgm:prSet presAssocID="{AC8EAE74-C67F-4690-820F-C4A210A3C979}" presName="downArrow" presStyleLbl="node1" presStyleIdx="1" presStyleCnt="2"/>
      <dgm:spPr/>
    </dgm:pt>
    <dgm:pt modelId="{6173DC2B-72E1-4129-9491-2A645D3AABE5}" type="pres">
      <dgm:prSet presAssocID="{AC8EAE74-C67F-4690-820F-C4A210A3C979}" presName="downArrowText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401C11-CACB-4F15-B480-108F52DC5290}" srcId="{5B3F4C8B-9236-41DA-8339-F4B123A6E8F4}" destId="{AC8EAE74-C67F-4690-820F-C4A210A3C979}" srcOrd="1" destOrd="0" parTransId="{82C46B54-6B59-4DFC-9D56-A3E135A00257}" sibTransId="{4A6EE91A-1BEE-4089-A6D1-580DCDFFFCA2}"/>
    <dgm:cxn modelId="{C01BFC14-C171-4345-936F-391145B31EF6}" type="presOf" srcId="{67EDEA3A-6518-43A1-9838-92A3AE6EC869}" destId="{ACE1231C-90FE-416F-AC8F-CA8B2C958419}" srcOrd="0" destOrd="0" presId="urn:microsoft.com/office/officeart/2005/8/layout/arrow4"/>
    <dgm:cxn modelId="{91FFDCD2-3768-442A-A912-5DB3AFDEB887}" srcId="{5B3F4C8B-9236-41DA-8339-F4B123A6E8F4}" destId="{67EDEA3A-6518-43A1-9838-92A3AE6EC869}" srcOrd="0" destOrd="0" parTransId="{EA012C1F-2632-4A7E-8F85-F741823DC337}" sibTransId="{0A6753A9-A528-401B-84B8-33AEBEE35543}"/>
    <dgm:cxn modelId="{471602D2-DDA9-499E-81E2-72353B84E4AE}" type="presOf" srcId="{5B3F4C8B-9236-41DA-8339-F4B123A6E8F4}" destId="{9EDB4AD2-FB44-4C20-B0F6-3637481C5B32}" srcOrd="0" destOrd="0" presId="urn:microsoft.com/office/officeart/2005/8/layout/arrow4"/>
    <dgm:cxn modelId="{B58ED4E1-8D9E-4F47-80A9-64982D8FA245}" type="presOf" srcId="{AC8EAE74-C67F-4690-820F-C4A210A3C979}" destId="{6173DC2B-72E1-4129-9491-2A645D3AABE5}" srcOrd="0" destOrd="0" presId="urn:microsoft.com/office/officeart/2005/8/layout/arrow4"/>
    <dgm:cxn modelId="{9696E42C-A89B-4BAE-A2E9-459FA578E28B}" type="presParOf" srcId="{9EDB4AD2-FB44-4C20-B0F6-3637481C5B32}" destId="{6F45222C-9727-4B56-9E78-DFFFA8F7EDF5}" srcOrd="0" destOrd="0" presId="urn:microsoft.com/office/officeart/2005/8/layout/arrow4"/>
    <dgm:cxn modelId="{50DAFCDE-EBE7-471A-93C3-C06FB7EF3E30}" type="presParOf" srcId="{9EDB4AD2-FB44-4C20-B0F6-3637481C5B32}" destId="{ACE1231C-90FE-416F-AC8F-CA8B2C958419}" srcOrd="1" destOrd="0" presId="urn:microsoft.com/office/officeart/2005/8/layout/arrow4"/>
    <dgm:cxn modelId="{1FD376BA-1BDD-46E2-8E93-017845BC6803}" type="presParOf" srcId="{9EDB4AD2-FB44-4C20-B0F6-3637481C5B32}" destId="{5AA33E93-7B1A-410E-AA70-355BC53FA5C1}" srcOrd="2" destOrd="0" presId="urn:microsoft.com/office/officeart/2005/8/layout/arrow4"/>
    <dgm:cxn modelId="{CF56F301-C646-4127-9EAD-BDAFDFD4D685}" type="presParOf" srcId="{9EDB4AD2-FB44-4C20-B0F6-3637481C5B32}" destId="{6173DC2B-72E1-4129-9491-2A645D3AABE5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8BEFFED-30B3-4767-93CE-47061D07435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064D051-5F84-44EB-9362-6B3F3F23DD18}">
      <dgm:prSet phldrT="[Text]"/>
      <dgm:spPr/>
      <dgm:t>
        <a:bodyPr/>
        <a:lstStyle/>
        <a:p>
          <a:r>
            <a:rPr lang="cs-CZ" dirty="0" smtClean="0"/>
            <a:t>způsobuje </a:t>
          </a:r>
          <a:r>
            <a:rPr lang="cs-CZ" dirty="0" smtClean="0"/>
            <a:t>sesuvy půdy</a:t>
          </a:r>
          <a:endParaRPr lang="cs-CZ" dirty="0"/>
        </a:p>
      </dgm:t>
    </dgm:pt>
    <dgm:pt modelId="{25BD8FF2-A279-4471-B55E-370E07A01B87}" type="parTrans" cxnId="{C818C24F-499F-483C-BFFB-D89BA61927A1}">
      <dgm:prSet/>
      <dgm:spPr/>
      <dgm:t>
        <a:bodyPr/>
        <a:lstStyle/>
        <a:p>
          <a:endParaRPr lang="cs-CZ"/>
        </a:p>
      </dgm:t>
    </dgm:pt>
    <dgm:pt modelId="{92B34B01-333D-499D-A95B-1D92FA528D23}" type="sibTrans" cxnId="{C818C24F-499F-483C-BFFB-D89BA61927A1}">
      <dgm:prSet/>
      <dgm:spPr/>
      <dgm:t>
        <a:bodyPr/>
        <a:lstStyle/>
        <a:p>
          <a:endParaRPr lang="cs-CZ"/>
        </a:p>
      </dgm:t>
    </dgm:pt>
    <dgm:pt modelId="{71DCBE5A-71CB-4EFD-9972-23D440D799A4}">
      <dgm:prSet phldrT="[Text]"/>
      <dgm:spPr/>
      <dgm:t>
        <a:bodyPr/>
        <a:lstStyle/>
        <a:p>
          <a:r>
            <a:rPr lang="cs-CZ" dirty="0" smtClean="0"/>
            <a:t>pokles </a:t>
          </a:r>
          <a:r>
            <a:rPr lang="cs-CZ" dirty="0" smtClean="0"/>
            <a:t>části povrchu</a:t>
          </a:r>
          <a:endParaRPr lang="cs-CZ" dirty="0"/>
        </a:p>
      </dgm:t>
    </dgm:pt>
    <dgm:pt modelId="{0C99B6E2-DE3D-440D-B6D1-8C2B9CCA34C6}" type="parTrans" cxnId="{34E17E3A-E875-4E4F-B0F9-460520F5F8E6}">
      <dgm:prSet/>
      <dgm:spPr/>
      <dgm:t>
        <a:bodyPr/>
        <a:lstStyle/>
        <a:p>
          <a:endParaRPr lang="cs-CZ"/>
        </a:p>
      </dgm:t>
    </dgm:pt>
    <dgm:pt modelId="{D85F361F-C471-4BFD-9FC4-519CB4FED688}" type="sibTrans" cxnId="{34E17E3A-E875-4E4F-B0F9-460520F5F8E6}">
      <dgm:prSet/>
      <dgm:spPr/>
      <dgm:t>
        <a:bodyPr/>
        <a:lstStyle/>
        <a:p>
          <a:endParaRPr lang="cs-CZ"/>
        </a:p>
      </dgm:t>
    </dgm:pt>
    <dgm:pt modelId="{19CDD024-8FA9-43BA-BCDE-0BCBBF5DC8A1}">
      <dgm:prSet phldrT="[Text]"/>
      <dgm:spPr/>
      <dgm:t>
        <a:bodyPr/>
        <a:lstStyle/>
        <a:p>
          <a:r>
            <a:rPr lang="cs-CZ" dirty="0" smtClean="0"/>
            <a:t>propasti </a:t>
          </a:r>
          <a:endParaRPr lang="cs-CZ" dirty="0"/>
        </a:p>
      </dgm:t>
    </dgm:pt>
    <dgm:pt modelId="{BA969243-F238-4499-9B53-8FC0F504F383}" type="parTrans" cxnId="{71586A03-1D4F-48ED-9DD2-FA1D6A641B6B}">
      <dgm:prSet/>
      <dgm:spPr/>
      <dgm:t>
        <a:bodyPr/>
        <a:lstStyle/>
        <a:p>
          <a:endParaRPr lang="cs-CZ"/>
        </a:p>
      </dgm:t>
    </dgm:pt>
    <dgm:pt modelId="{FD2EA195-DDE0-4E4B-B13A-AADD2C25BC1C}" type="sibTrans" cxnId="{71586A03-1D4F-48ED-9DD2-FA1D6A641B6B}">
      <dgm:prSet/>
      <dgm:spPr/>
      <dgm:t>
        <a:bodyPr/>
        <a:lstStyle/>
        <a:p>
          <a:endParaRPr lang="cs-CZ"/>
        </a:p>
      </dgm:t>
    </dgm:pt>
    <dgm:pt modelId="{E0696B2A-5F69-4317-81CE-8C92D76E7C80}" type="pres">
      <dgm:prSet presAssocID="{28BEFFED-30B3-4767-93CE-47061D07435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BDAA7F1-E919-4C9B-BC98-0F4B4E326532}" type="pres">
      <dgm:prSet presAssocID="{A064D051-5F84-44EB-9362-6B3F3F23DD18}" presName="parentLin" presStyleCnt="0"/>
      <dgm:spPr/>
    </dgm:pt>
    <dgm:pt modelId="{02301EF0-412E-4206-A7DD-2435D21EEFA9}" type="pres">
      <dgm:prSet presAssocID="{A064D051-5F84-44EB-9362-6B3F3F23DD18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0D006AC3-6BF6-4C2E-8B67-15DE2F0DE565}" type="pres">
      <dgm:prSet presAssocID="{A064D051-5F84-44EB-9362-6B3F3F23DD1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E4B776-6D4F-4021-89E8-4C74FEA3C5DC}" type="pres">
      <dgm:prSet presAssocID="{A064D051-5F84-44EB-9362-6B3F3F23DD18}" presName="negativeSpace" presStyleCnt="0"/>
      <dgm:spPr/>
    </dgm:pt>
    <dgm:pt modelId="{B0243CD7-E89E-4BD4-A1C0-096B6DBC9C1C}" type="pres">
      <dgm:prSet presAssocID="{A064D051-5F84-44EB-9362-6B3F3F23DD18}" presName="childText" presStyleLbl="conFgAcc1" presStyleIdx="0" presStyleCnt="3">
        <dgm:presLayoutVars>
          <dgm:bulletEnabled val="1"/>
        </dgm:presLayoutVars>
      </dgm:prSet>
      <dgm:spPr/>
    </dgm:pt>
    <dgm:pt modelId="{D60EA4E8-ACD2-4183-823D-925143C201B2}" type="pres">
      <dgm:prSet presAssocID="{92B34B01-333D-499D-A95B-1D92FA528D23}" presName="spaceBetweenRectangles" presStyleCnt="0"/>
      <dgm:spPr/>
    </dgm:pt>
    <dgm:pt modelId="{49647CD2-4639-4D06-BC24-2DD3F1676922}" type="pres">
      <dgm:prSet presAssocID="{71DCBE5A-71CB-4EFD-9972-23D440D799A4}" presName="parentLin" presStyleCnt="0"/>
      <dgm:spPr/>
    </dgm:pt>
    <dgm:pt modelId="{89057745-F3BA-4808-AF9E-587ADFB95D4A}" type="pres">
      <dgm:prSet presAssocID="{71DCBE5A-71CB-4EFD-9972-23D440D799A4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3DE72C06-099E-42F3-B2E6-D4711E917259}" type="pres">
      <dgm:prSet presAssocID="{71DCBE5A-71CB-4EFD-9972-23D440D799A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18EAC2-E50A-4956-8544-FE3B5EBE8ABB}" type="pres">
      <dgm:prSet presAssocID="{71DCBE5A-71CB-4EFD-9972-23D440D799A4}" presName="negativeSpace" presStyleCnt="0"/>
      <dgm:spPr/>
    </dgm:pt>
    <dgm:pt modelId="{49B555C7-2633-4DFD-A482-B0416F58CB00}" type="pres">
      <dgm:prSet presAssocID="{71DCBE5A-71CB-4EFD-9972-23D440D799A4}" presName="childText" presStyleLbl="conFgAcc1" presStyleIdx="1" presStyleCnt="3">
        <dgm:presLayoutVars>
          <dgm:bulletEnabled val="1"/>
        </dgm:presLayoutVars>
      </dgm:prSet>
      <dgm:spPr/>
    </dgm:pt>
    <dgm:pt modelId="{D1BC79F8-2884-44DA-A0EF-46515F0E983D}" type="pres">
      <dgm:prSet presAssocID="{D85F361F-C471-4BFD-9FC4-519CB4FED688}" presName="spaceBetweenRectangles" presStyleCnt="0"/>
      <dgm:spPr/>
    </dgm:pt>
    <dgm:pt modelId="{C3177A11-0B89-41DA-95F1-80502AF54070}" type="pres">
      <dgm:prSet presAssocID="{19CDD024-8FA9-43BA-BCDE-0BCBBF5DC8A1}" presName="parentLin" presStyleCnt="0"/>
      <dgm:spPr/>
    </dgm:pt>
    <dgm:pt modelId="{0F3BC80F-98A9-4CD0-A413-7E5B265D475D}" type="pres">
      <dgm:prSet presAssocID="{19CDD024-8FA9-43BA-BCDE-0BCBBF5DC8A1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45C7B109-C3AC-4C7F-BE73-A1FF427CA40D}" type="pres">
      <dgm:prSet presAssocID="{19CDD024-8FA9-43BA-BCDE-0BCBBF5DC8A1}" presName="parentText" presStyleLbl="node1" presStyleIdx="2" presStyleCnt="3" custLinFactNeighborX="-802" custLinFactNeighborY="-306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879DF4-4B6A-428F-A634-DF249C3EC331}" type="pres">
      <dgm:prSet presAssocID="{19CDD024-8FA9-43BA-BCDE-0BCBBF5DC8A1}" presName="negativeSpace" presStyleCnt="0"/>
      <dgm:spPr/>
    </dgm:pt>
    <dgm:pt modelId="{20F1B276-5612-4093-8FCD-B8FB3D3AB34F}" type="pres">
      <dgm:prSet presAssocID="{19CDD024-8FA9-43BA-BCDE-0BCBBF5DC8A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BD82912-D0DD-410F-BE7B-D1EBBCC12FD7}" type="presOf" srcId="{71DCBE5A-71CB-4EFD-9972-23D440D799A4}" destId="{3DE72C06-099E-42F3-B2E6-D4711E917259}" srcOrd="1" destOrd="0" presId="urn:microsoft.com/office/officeart/2005/8/layout/list1"/>
    <dgm:cxn modelId="{0C860681-4AB2-41D7-9BFA-8DDE022D23DA}" type="presOf" srcId="{A064D051-5F84-44EB-9362-6B3F3F23DD18}" destId="{0D006AC3-6BF6-4C2E-8B67-15DE2F0DE565}" srcOrd="1" destOrd="0" presId="urn:microsoft.com/office/officeart/2005/8/layout/list1"/>
    <dgm:cxn modelId="{34E17E3A-E875-4E4F-B0F9-460520F5F8E6}" srcId="{28BEFFED-30B3-4767-93CE-47061D074355}" destId="{71DCBE5A-71CB-4EFD-9972-23D440D799A4}" srcOrd="1" destOrd="0" parTransId="{0C99B6E2-DE3D-440D-B6D1-8C2B9CCA34C6}" sibTransId="{D85F361F-C471-4BFD-9FC4-519CB4FED688}"/>
    <dgm:cxn modelId="{B899C107-C4A1-4FA7-95C7-812C04155E4B}" type="presOf" srcId="{71DCBE5A-71CB-4EFD-9972-23D440D799A4}" destId="{89057745-F3BA-4808-AF9E-587ADFB95D4A}" srcOrd="0" destOrd="0" presId="urn:microsoft.com/office/officeart/2005/8/layout/list1"/>
    <dgm:cxn modelId="{B08FAFD4-A9DF-405A-A57C-33AD0E4ECD0E}" type="presOf" srcId="{28BEFFED-30B3-4767-93CE-47061D074355}" destId="{E0696B2A-5F69-4317-81CE-8C92D76E7C80}" srcOrd="0" destOrd="0" presId="urn:microsoft.com/office/officeart/2005/8/layout/list1"/>
    <dgm:cxn modelId="{FE751920-2458-4044-ADE6-768CE33D2F0F}" type="presOf" srcId="{A064D051-5F84-44EB-9362-6B3F3F23DD18}" destId="{02301EF0-412E-4206-A7DD-2435D21EEFA9}" srcOrd="0" destOrd="0" presId="urn:microsoft.com/office/officeart/2005/8/layout/list1"/>
    <dgm:cxn modelId="{71586A03-1D4F-48ED-9DD2-FA1D6A641B6B}" srcId="{28BEFFED-30B3-4767-93CE-47061D074355}" destId="{19CDD024-8FA9-43BA-BCDE-0BCBBF5DC8A1}" srcOrd="2" destOrd="0" parTransId="{BA969243-F238-4499-9B53-8FC0F504F383}" sibTransId="{FD2EA195-DDE0-4E4B-B13A-AADD2C25BC1C}"/>
    <dgm:cxn modelId="{C9F6C586-6BFE-4397-986E-0BA67235ACA9}" type="presOf" srcId="{19CDD024-8FA9-43BA-BCDE-0BCBBF5DC8A1}" destId="{45C7B109-C3AC-4C7F-BE73-A1FF427CA40D}" srcOrd="1" destOrd="0" presId="urn:microsoft.com/office/officeart/2005/8/layout/list1"/>
    <dgm:cxn modelId="{C818C24F-499F-483C-BFFB-D89BA61927A1}" srcId="{28BEFFED-30B3-4767-93CE-47061D074355}" destId="{A064D051-5F84-44EB-9362-6B3F3F23DD18}" srcOrd="0" destOrd="0" parTransId="{25BD8FF2-A279-4471-B55E-370E07A01B87}" sibTransId="{92B34B01-333D-499D-A95B-1D92FA528D23}"/>
    <dgm:cxn modelId="{BEAF429F-7338-4351-8FFB-91C25831F0B0}" type="presOf" srcId="{19CDD024-8FA9-43BA-BCDE-0BCBBF5DC8A1}" destId="{0F3BC80F-98A9-4CD0-A413-7E5B265D475D}" srcOrd="0" destOrd="0" presId="urn:microsoft.com/office/officeart/2005/8/layout/list1"/>
    <dgm:cxn modelId="{35E5C77F-766A-476C-ACDB-FCB5AC5803A0}" type="presParOf" srcId="{E0696B2A-5F69-4317-81CE-8C92D76E7C80}" destId="{9BDAA7F1-E919-4C9B-BC98-0F4B4E326532}" srcOrd="0" destOrd="0" presId="urn:microsoft.com/office/officeart/2005/8/layout/list1"/>
    <dgm:cxn modelId="{5472164C-089A-4667-85F8-0C474EBA5F9F}" type="presParOf" srcId="{9BDAA7F1-E919-4C9B-BC98-0F4B4E326532}" destId="{02301EF0-412E-4206-A7DD-2435D21EEFA9}" srcOrd="0" destOrd="0" presId="urn:microsoft.com/office/officeart/2005/8/layout/list1"/>
    <dgm:cxn modelId="{9EDCA465-9149-4888-9B58-ADC079FC4197}" type="presParOf" srcId="{9BDAA7F1-E919-4C9B-BC98-0F4B4E326532}" destId="{0D006AC3-6BF6-4C2E-8B67-15DE2F0DE565}" srcOrd="1" destOrd="0" presId="urn:microsoft.com/office/officeart/2005/8/layout/list1"/>
    <dgm:cxn modelId="{F63FE79E-C2B5-4791-AB5B-E3CC7EA249D6}" type="presParOf" srcId="{E0696B2A-5F69-4317-81CE-8C92D76E7C80}" destId="{96E4B776-6D4F-4021-89E8-4C74FEA3C5DC}" srcOrd="1" destOrd="0" presId="urn:microsoft.com/office/officeart/2005/8/layout/list1"/>
    <dgm:cxn modelId="{AE5FB983-0312-4A9E-834D-14F49EF4C6A1}" type="presParOf" srcId="{E0696B2A-5F69-4317-81CE-8C92D76E7C80}" destId="{B0243CD7-E89E-4BD4-A1C0-096B6DBC9C1C}" srcOrd="2" destOrd="0" presId="urn:microsoft.com/office/officeart/2005/8/layout/list1"/>
    <dgm:cxn modelId="{2D2C3C8E-1C3E-4303-960D-17818EFE00B2}" type="presParOf" srcId="{E0696B2A-5F69-4317-81CE-8C92D76E7C80}" destId="{D60EA4E8-ACD2-4183-823D-925143C201B2}" srcOrd="3" destOrd="0" presId="urn:microsoft.com/office/officeart/2005/8/layout/list1"/>
    <dgm:cxn modelId="{B9D46919-D597-4E22-A9A5-4398C458CE45}" type="presParOf" srcId="{E0696B2A-5F69-4317-81CE-8C92D76E7C80}" destId="{49647CD2-4639-4D06-BC24-2DD3F1676922}" srcOrd="4" destOrd="0" presId="urn:microsoft.com/office/officeart/2005/8/layout/list1"/>
    <dgm:cxn modelId="{16440264-AD5D-43D9-B442-2923A966DC41}" type="presParOf" srcId="{49647CD2-4639-4D06-BC24-2DD3F1676922}" destId="{89057745-F3BA-4808-AF9E-587ADFB95D4A}" srcOrd="0" destOrd="0" presId="urn:microsoft.com/office/officeart/2005/8/layout/list1"/>
    <dgm:cxn modelId="{043FE010-1DB0-4C94-8146-C524574A9A15}" type="presParOf" srcId="{49647CD2-4639-4D06-BC24-2DD3F1676922}" destId="{3DE72C06-099E-42F3-B2E6-D4711E917259}" srcOrd="1" destOrd="0" presId="urn:microsoft.com/office/officeart/2005/8/layout/list1"/>
    <dgm:cxn modelId="{97CBB1A2-AE2D-49A3-9BF8-90865E71C4E7}" type="presParOf" srcId="{E0696B2A-5F69-4317-81CE-8C92D76E7C80}" destId="{1618EAC2-E50A-4956-8544-FE3B5EBE8ABB}" srcOrd="5" destOrd="0" presId="urn:microsoft.com/office/officeart/2005/8/layout/list1"/>
    <dgm:cxn modelId="{945AA92D-2439-4A30-8782-9A06529A6322}" type="presParOf" srcId="{E0696B2A-5F69-4317-81CE-8C92D76E7C80}" destId="{49B555C7-2633-4DFD-A482-B0416F58CB00}" srcOrd="6" destOrd="0" presId="urn:microsoft.com/office/officeart/2005/8/layout/list1"/>
    <dgm:cxn modelId="{16AA9848-BF4B-4504-8EB1-D5A6440D77D7}" type="presParOf" srcId="{E0696B2A-5F69-4317-81CE-8C92D76E7C80}" destId="{D1BC79F8-2884-44DA-A0EF-46515F0E983D}" srcOrd="7" destOrd="0" presId="urn:microsoft.com/office/officeart/2005/8/layout/list1"/>
    <dgm:cxn modelId="{138D97B3-599C-4A77-985A-44B5CA80614A}" type="presParOf" srcId="{E0696B2A-5F69-4317-81CE-8C92D76E7C80}" destId="{C3177A11-0B89-41DA-95F1-80502AF54070}" srcOrd="8" destOrd="0" presId="urn:microsoft.com/office/officeart/2005/8/layout/list1"/>
    <dgm:cxn modelId="{08308FEB-C3FC-4AEA-B6AB-39ED32740340}" type="presParOf" srcId="{C3177A11-0B89-41DA-95F1-80502AF54070}" destId="{0F3BC80F-98A9-4CD0-A413-7E5B265D475D}" srcOrd="0" destOrd="0" presId="urn:microsoft.com/office/officeart/2005/8/layout/list1"/>
    <dgm:cxn modelId="{39FD24F6-375B-4F29-BCD5-5DD787516D95}" type="presParOf" srcId="{C3177A11-0B89-41DA-95F1-80502AF54070}" destId="{45C7B109-C3AC-4C7F-BE73-A1FF427CA40D}" srcOrd="1" destOrd="0" presId="urn:microsoft.com/office/officeart/2005/8/layout/list1"/>
    <dgm:cxn modelId="{6DA49BA3-FB3C-4698-9F7B-313E8767D642}" type="presParOf" srcId="{E0696B2A-5F69-4317-81CE-8C92D76E7C80}" destId="{91879DF4-4B6A-428F-A634-DF249C3EC331}" srcOrd="9" destOrd="0" presId="urn:microsoft.com/office/officeart/2005/8/layout/list1"/>
    <dgm:cxn modelId="{EDE45659-B8BB-4195-9C50-3819A786FA3A}" type="presParOf" srcId="{E0696B2A-5F69-4317-81CE-8C92D76E7C80}" destId="{20F1B276-5612-4093-8FCD-B8FB3D3AB34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B9A221D-5611-4F25-AFCC-8947F368EC33}">
      <dsp:nvSpPr>
        <dsp:cNvPr id="0" name=""/>
        <dsp:cNvSpPr/>
      </dsp:nvSpPr>
      <dsp:spPr>
        <a:xfrm>
          <a:off x="1296987" y="0"/>
          <a:ext cx="4873625" cy="4873625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D925F-0816-440B-A29A-E5EBBB9830F4}">
      <dsp:nvSpPr>
        <dsp:cNvPr id="0" name=""/>
        <dsp:cNvSpPr/>
      </dsp:nvSpPr>
      <dsp:spPr>
        <a:xfrm>
          <a:off x="1759981" y="462994"/>
          <a:ext cx="1900713" cy="19007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Vrásnění</a:t>
          </a:r>
          <a:endParaRPr lang="cs-CZ" sz="2100" kern="1200" dirty="0"/>
        </a:p>
      </dsp:txBody>
      <dsp:txXfrm>
        <a:off x="1759981" y="462994"/>
        <a:ext cx="1900713" cy="1900713"/>
      </dsp:txXfrm>
    </dsp:sp>
    <dsp:sp modelId="{B74C4C1E-DF45-413E-AC63-717ADE401D61}">
      <dsp:nvSpPr>
        <dsp:cNvPr id="0" name=""/>
        <dsp:cNvSpPr/>
      </dsp:nvSpPr>
      <dsp:spPr>
        <a:xfrm>
          <a:off x="3806904" y="462994"/>
          <a:ext cx="1900713" cy="19007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Kerná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činnost</a:t>
          </a:r>
          <a:endParaRPr lang="cs-CZ" sz="2100" kern="1200" dirty="0"/>
        </a:p>
      </dsp:txBody>
      <dsp:txXfrm>
        <a:off x="3806904" y="462994"/>
        <a:ext cx="1900713" cy="1900713"/>
      </dsp:txXfrm>
    </dsp:sp>
    <dsp:sp modelId="{F36E216E-B8D5-4B26-B015-98C54BAB7B40}">
      <dsp:nvSpPr>
        <dsp:cNvPr id="0" name=""/>
        <dsp:cNvSpPr/>
      </dsp:nvSpPr>
      <dsp:spPr>
        <a:xfrm>
          <a:off x="1759981" y="2509916"/>
          <a:ext cx="1900713" cy="19007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Sopečná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činnost</a:t>
          </a:r>
          <a:endParaRPr lang="cs-CZ" sz="2100" kern="1200" dirty="0"/>
        </a:p>
      </dsp:txBody>
      <dsp:txXfrm>
        <a:off x="1759981" y="2509916"/>
        <a:ext cx="1900713" cy="1900713"/>
      </dsp:txXfrm>
    </dsp:sp>
    <dsp:sp modelId="{6ADAE8B5-F30C-4D61-8BC9-FD3572398C77}">
      <dsp:nvSpPr>
        <dsp:cNvPr id="0" name=""/>
        <dsp:cNvSpPr/>
      </dsp:nvSpPr>
      <dsp:spPr>
        <a:xfrm>
          <a:off x="3806904" y="2509916"/>
          <a:ext cx="1900713" cy="190071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Zemětřesení </a:t>
          </a:r>
          <a:endParaRPr lang="cs-CZ" sz="2100" kern="1200" dirty="0"/>
        </a:p>
      </dsp:txBody>
      <dsp:txXfrm>
        <a:off x="3806904" y="2509916"/>
        <a:ext cx="1900713" cy="190071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FB8AFC-13AD-478D-A40E-BF9D675D9D82}">
      <dsp:nvSpPr>
        <dsp:cNvPr id="0" name=""/>
        <dsp:cNvSpPr/>
      </dsp:nvSpPr>
      <dsp:spPr>
        <a:xfrm rot="16200000">
          <a:off x="394601" y="558601"/>
          <a:ext cx="2160237" cy="294679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Litosférická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deska</a:t>
          </a:r>
          <a:endParaRPr lang="cs-CZ" sz="2200" kern="1200" dirty="0"/>
        </a:p>
      </dsp:txBody>
      <dsp:txXfrm rot="16200000">
        <a:off x="394601" y="558601"/>
        <a:ext cx="2160237" cy="2946796"/>
      </dsp:txXfrm>
    </dsp:sp>
    <dsp:sp modelId="{E09A6B0C-4374-4469-8F17-0E9F3AA25577}">
      <dsp:nvSpPr>
        <dsp:cNvPr id="0" name=""/>
        <dsp:cNvSpPr/>
      </dsp:nvSpPr>
      <dsp:spPr>
        <a:xfrm rot="5400000">
          <a:off x="3541160" y="558601"/>
          <a:ext cx="2160237" cy="294679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Litosférická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deska</a:t>
          </a:r>
          <a:endParaRPr lang="cs-CZ" sz="2200" kern="1200" dirty="0"/>
        </a:p>
      </dsp:txBody>
      <dsp:txXfrm rot="5400000">
        <a:off x="3541160" y="558601"/>
        <a:ext cx="2160237" cy="294679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FBA6E3-5032-41CE-BCD1-EA4E0B96F738}">
      <dsp:nvSpPr>
        <dsp:cNvPr id="0" name=""/>
        <dsp:cNvSpPr/>
      </dsp:nvSpPr>
      <dsp:spPr>
        <a:xfrm rot="16200000">
          <a:off x="434019" y="546916"/>
          <a:ext cx="2177369" cy="297016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Litosférická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deska</a:t>
          </a:r>
          <a:endParaRPr lang="cs-CZ" sz="2100" kern="1200" dirty="0"/>
        </a:p>
      </dsp:txBody>
      <dsp:txXfrm rot="16200000">
        <a:off x="434019" y="546916"/>
        <a:ext cx="2177369" cy="2970166"/>
      </dsp:txXfrm>
    </dsp:sp>
    <dsp:sp modelId="{052E23F8-5239-4EF1-9713-F999D4EF675B}">
      <dsp:nvSpPr>
        <dsp:cNvPr id="0" name=""/>
        <dsp:cNvSpPr/>
      </dsp:nvSpPr>
      <dsp:spPr>
        <a:xfrm rot="5400000">
          <a:off x="3678107" y="546916"/>
          <a:ext cx="2032217" cy="297016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Litosférická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deska</a:t>
          </a:r>
          <a:endParaRPr lang="cs-CZ" sz="2100" kern="1200" dirty="0"/>
        </a:p>
      </dsp:txBody>
      <dsp:txXfrm rot="5400000">
        <a:off x="3678107" y="546916"/>
        <a:ext cx="2032217" cy="297016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45222C-9727-4B56-9E78-DFFFA8F7EDF5}">
      <dsp:nvSpPr>
        <dsp:cNvPr id="0" name=""/>
        <dsp:cNvSpPr/>
      </dsp:nvSpPr>
      <dsp:spPr>
        <a:xfrm>
          <a:off x="4107" y="0"/>
          <a:ext cx="2464308" cy="2339340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E1231C-90FE-416F-AC8F-CA8B2C958419}">
      <dsp:nvSpPr>
        <dsp:cNvPr id="0" name=""/>
        <dsp:cNvSpPr/>
      </dsp:nvSpPr>
      <dsp:spPr>
        <a:xfrm>
          <a:off x="2542344" y="0"/>
          <a:ext cx="4181856" cy="2339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0" rIns="341376" bIns="341376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kra </a:t>
          </a:r>
          <a:r>
            <a:rPr lang="cs-CZ" sz="4800" kern="1200" dirty="0" smtClean="0"/>
            <a:t>vysunující se vzhůru</a:t>
          </a:r>
          <a:endParaRPr lang="cs-CZ" sz="4800" kern="1200" dirty="0"/>
        </a:p>
      </dsp:txBody>
      <dsp:txXfrm>
        <a:off x="2542344" y="0"/>
        <a:ext cx="4181856" cy="2339340"/>
      </dsp:txXfrm>
    </dsp:sp>
    <dsp:sp modelId="{5AA33E93-7B1A-410E-AA70-355BC53FA5C1}">
      <dsp:nvSpPr>
        <dsp:cNvPr id="0" name=""/>
        <dsp:cNvSpPr/>
      </dsp:nvSpPr>
      <dsp:spPr>
        <a:xfrm>
          <a:off x="743399" y="2534285"/>
          <a:ext cx="2464308" cy="2339340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73DC2B-72E1-4129-9491-2A645D3AABE5}">
      <dsp:nvSpPr>
        <dsp:cNvPr id="0" name=""/>
        <dsp:cNvSpPr/>
      </dsp:nvSpPr>
      <dsp:spPr>
        <a:xfrm>
          <a:off x="3281636" y="2534285"/>
          <a:ext cx="4181856" cy="2339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0" rIns="341376" bIns="341376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pokles </a:t>
          </a:r>
          <a:r>
            <a:rPr lang="cs-CZ" sz="4800" kern="1200" dirty="0" smtClean="0"/>
            <a:t>kry</a:t>
          </a:r>
          <a:endParaRPr lang="cs-CZ" sz="4800" kern="1200" dirty="0"/>
        </a:p>
      </dsp:txBody>
      <dsp:txXfrm>
        <a:off x="3281636" y="2534285"/>
        <a:ext cx="4181856" cy="233934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243CD7-E89E-4BD4-A1C0-096B6DBC9C1C}">
      <dsp:nvSpPr>
        <dsp:cNvPr id="0" name=""/>
        <dsp:cNvSpPr/>
      </dsp:nvSpPr>
      <dsp:spPr>
        <a:xfrm>
          <a:off x="0" y="666512"/>
          <a:ext cx="746760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006AC3-6BF6-4C2E-8B67-15DE2F0DE565}">
      <dsp:nvSpPr>
        <dsp:cNvPr id="0" name=""/>
        <dsp:cNvSpPr/>
      </dsp:nvSpPr>
      <dsp:spPr>
        <a:xfrm>
          <a:off x="373380" y="149912"/>
          <a:ext cx="5227320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způsobuje </a:t>
          </a:r>
          <a:r>
            <a:rPr lang="cs-CZ" sz="3500" kern="1200" dirty="0" smtClean="0"/>
            <a:t>sesuvy půdy</a:t>
          </a:r>
          <a:endParaRPr lang="cs-CZ" sz="3500" kern="1200" dirty="0"/>
        </a:p>
      </dsp:txBody>
      <dsp:txXfrm>
        <a:off x="373380" y="149912"/>
        <a:ext cx="5227320" cy="1033200"/>
      </dsp:txXfrm>
    </dsp:sp>
    <dsp:sp modelId="{49B555C7-2633-4DFD-A482-B0416F58CB00}">
      <dsp:nvSpPr>
        <dsp:cNvPr id="0" name=""/>
        <dsp:cNvSpPr/>
      </dsp:nvSpPr>
      <dsp:spPr>
        <a:xfrm>
          <a:off x="0" y="2254112"/>
          <a:ext cx="746760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E72C06-099E-42F3-B2E6-D4711E917259}">
      <dsp:nvSpPr>
        <dsp:cNvPr id="0" name=""/>
        <dsp:cNvSpPr/>
      </dsp:nvSpPr>
      <dsp:spPr>
        <a:xfrm>
          <a:off x="373380" y="1737512"/>
          <a:ext cx="5227320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pokles </a:t>
          </a:r>
          <a:r>
            <a:rPr lang="cs-CZ" sz="3500" kern="1200" dirty="0" smtClean="0"/>
            <a:t>části povrchu</a:t>
          </a:r>
          <a:endParaRPr lang="cs-CZ" sz="3500" kern="1200" dirty="0"/>
        </a:p>
      </dsp:txBody>
      <dsp:txXfrm>
        <a:off x="373380" y="1737512"/>
        <a:ext cx="5227320" cy="1033200"/>
      </dsp:txXfrm>
    </dsp:sp>
    <dsp:sp modelId="{20F1B276-5612-4093-8FCD-B8FB3D3AB34F}">
      <dsp:nvSpPr>
        <dsp:cNvPr id="0" name=""/>
        <dsp:cNvSpPr/>
      </dsp:nvSpPr>
      <dsp:spPr>
        <a:xfrm>
          <a:off x="0" y="3841712"/>
          <a:ext cx="7467600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C7B109-C3AC-4C7F-BE73-A1FF427CA40D}">
      <dsp:nvSpPr>
        <dsp:cNvPr id="0" name=""/>
        <dsp:cNvSpPr/>
      </dsp:nvSpPr>
      <dsp:spPr>
        <a:xfrm>
          <a:off x="370385" y="3293434"/>
          <a:ext cx="5227320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propasti </a:t>
          </a:r>
          <a:endParaRPr lang="cs-CZ" sz="3500" kern="1200" dirty="0"/>
        </a:p>
      </dsp:txBody>
      <dsp:txXfrm>
        <a:off x="370385" y="3293434"/>
        <a:ext cx="5227320" cy="1033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FEC652-99F5-4638-B085-6385F928D66A}" type="datetimeFigureOut">
              <a:rPr lang="cs-CZ" smtClean="0"/>
              <a:t>17.4.2012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2F8D16-0CE2-4737-93AA-153D8E96356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F8D16-0CE2-4737-93AA-153D8E96356E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LITOSFÉRA</a:t>
            </a:r>
            <a:br>
              <a:rPr lang="cs-CZ" sz="4000" dirty="0" smtClean="0"/>
            </a:br>
            <a:r>
              <a:rPr lang="cs-CZ" sz="4000" dirty="0" smtClean="0"/>
              <a:t>vnitřní přírodní činitelé</a:t>
            </a:r>
            <a:r>
              <a:rPr lang="cs-CZ" sz="3200" dirty="0"/>
              <a:t/>
            </a:r>
            <a:br>
              <a:rPr lang="cs-CZ" sz="3200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VY_32_INOVACE_07-05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0740260"/>
              </p:ext>
            </p:extLst>
          </p:nvPr>
        </p:nvGraphicFramePr>
        <p:xfrm>
          <a:off x="1043608" y="2204864"/>
          <a:ext cx="7487547" cy="2431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2440"/>
                <a:gridCol w="5675107"/>
              </a:tblGrid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VI. </a:t>
                      </a:r>
                      <a:r>
                        <a:rPr lang="cs-CZ" sz="1400" kern="50" smtClean="0">
                          <a:effectLst/>
                        </a:rPr>
                        <a:t>r.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kern="50" dirty="0" smtClean="0">
                          <a:effectLst/>
                        </a:rPr>
                        <a:t>Krajinné sféry</a:t>
                      </a:r>
                      <a:endParaRPr lang="cs-CZ" sz="1200" dirty="0" smtClean="0"/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Litosféra </a:t>
                      </a:r>
                      <a:r>
                        <a:rPr lang="cs-CZ" sz="1400" kern="50" smtClean="0">
                          <a:effectLst/>
                        </a:rPr>
                        <a:t>– vnitřní </a:t>
                      </a:r>
                      <a:r>
                        <a:rPr lang="cs-CZ" sz="1400" kern="50" dirty="0" smtClean="0">
                          <a:effectLst/>
                        </a:rPr>
                        <a:t>přírodní činitelé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</a:t>
                      </a:r>
                      <a:r>
                        <a:rPr lang="cs-CZ" sz="1400" kern="50" baseline="0" dirty="0" smtClean="0">
                          <a:effectLst/>
                        </a:rPr>
                        <a:t>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15. 10. 2011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32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Prezentace seznamuje s utvářením zemského povrchu, s</a:t>
                      </a:r>
                      <a:r>
                        <a:rPr lang="cs-CZ" sz="1400" kern="50" baseline="0" dirty="0" smtClean="0">
                          <a:effectLst/>
                        </a:rPr>
                        <a:t> vrásněním, kernou činností, sopečnou činností, zemětřesením.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780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přírodní činitelé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4020822032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98425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vrásnění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dirty="0" smtClean="0"/>
              <a:t> </a:t>
            </a:r>
            <a:r>
              <a:rPr lang="cs-CZ" dirty="0" smtClean="0"/>
              <a:t>místech dotyku dvou litosférických desek dochází k jejich prohýbání do vln</a:t>
            </a:r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25672645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53991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Složení vrásových pohoří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70148" y="1568188"/>
            <a:ext cx="7467600" cy="4873752"/>
          </a:xfrm>
        </p:spPr>
        <p:txBody>
          <a:bodyPr/>
          <a:lstStyle/>
          <a:p>
            <a:r>
              <a:rPr lang="cs-CZ" dirty="0" smtClean="0"/>
              <a:t>s</a:t>
            </a:r>
            <a:r>
              <a:rPr lang="cs-CZ" dirty="0" smtClean="0"/>
              <a:t>edlo </a:t>
            </a:r>
            <a:r>
              <a:rPr lang="cs-CZ" dirty="0" smtClean="0"/>
              <a:t>vrásy – část vyklenutá nahoru – horské hřbety</a:t>
            </a:r>
          </a:p>
          <a:p>
            <a:r>
              <a:rPr lang="cs-CZ" dirty="0" smtClean="0"/>
              <a:t>k</a:t>
            </a:r>
            <a:r>
              <a:rPr lang="cs-CZ" dirty="0" smtClean="0"/>
              <a:t>oryto </a:t>
            </a:r>
            <a:r>
              <a:rPr lang="cs-CZ" dirty="0" smtClean="0"/>
              <a:t>vrásy – část prohnutá dolů  horská údolí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koryto vrásy                                sedlo vrásy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Dvojitá vlna 7"/>
          <p:cNvSpPr/>
          <p:nvPr/>
        </p:nvSpPr>
        <p:spPr>
          <a:xfrm>
            <a:off x="1331640" y="4005064"/>
            <a:ext cx="5544616" cy="1753344"/>
          </a:xfrm>
          <a:prstGeom prst="double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1763688" y="3645024"/>
            <a:ext cx="165618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788024" y="3645024"/>
            <a:ext cx="122413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Šipka doprava 12"/>
          <p:cNvSpPr/>
          <p:nvPr/>
        </p:nvSpPr>
        <p:spPr>
          <a:xfrm>
            <a:off x="338380" y="46394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eva 13"/>
          <p:cNvSpPr/>
          <p:nvPr/>
        </p:nvSpPr>
        <p:spPr>
          <a:xfrm>
            <a:off x="6876256" y="463942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262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vrásových pohoří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Alpy </a:t>
            </a:r>
            <a:r>
              <a:rPr lang="cs-CZ" dirty="0" smtClean="0"/>
              <a:t>– obr. č. 2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2201090"/>
            <a:ext cx="5472608" cy="367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47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kerná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dirty="0" smtClean="0"/>
              <a:t> </a:t>
            </a:r>
            <a:r>
              <a:rPr lang="cs-CZ" dirty="0" smtClean="0"/>
              <a:t>místech dotyku dvou litosférických desek </a:t>
            </a:r>
            <a:r>
              <a:rPr lang="cs-CZ" dirty="0" smtClean="0"/>
              <a:t>dochází </a:t>
            </a:r>
            <a:r>
              <a:rPr lang="cs-CZ" dirty="0" smtClean="0"/>
              <a:t>k jejich rozlámání na kry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7479485"/>
              </p:ext>
            </p:extLst>
          </p:nvPr>
        </p:nvGraphicFramePr>
        <p:xfrm>
          <a:off x="1475656" y="1397000"/>
          <a:ext cx="614434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75742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vzniku kerného pohoří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71437123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16682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kerných pohoří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Jizerské hory – obr. č. </a:t>
            </a:r>
            <a:r>
              <a:rPr lang="cs-CZ" smtClean="0"/>
              <a:t>1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2214374"/>
            <a:ext cx="5256584" cy="395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55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Sopečná činnost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dirty="0" smtClean="0"/>
              <a:t>znikají </a:t>
            </a:r>
            <a:r>
              <a:rPr lang="cs-CZ" dirty="0" smtClean="0"/>
              <a:t>v místech, kde při sopečné činnosti vystupuje magma na povrch</a:t>
            </a:r>
          </a:p>
          <a:p>
            <a:r>
              <a:rPr lang="cs-CZ" dirty="0" smtClean="0"/>
              <a:t>s</a:t>
            </a:r>
            <a:r>
              <a:rPr lang="cs-CZ" dirty="0" smtClean="0"/>
              <a:t>opečná </a:t>
            </a:r>
            <a:r>
              <a:rPr lang="cs-CZ" dirty="0" smtClean="0"/>
              <a:t>pohoří ČR – České středohoří</a:t>
            </a:r>
          </a:p>
          <a:p>
            <a:r>
              <a:rPr lang="cs-CZ" dirty="0" smtClean="0"/>
              <a:t>s</a:t>
            </a:r>
            <a:r>
              <a:rPr lang="cs-CZ" dirty="0" smtClean="0"/>
              <a:t>opečné </a:t>
            </a:r>
            <a:r>
              <a:rPr lang="cs-CZ" dirty="0" smtClean="0"/>
              <a:t>ostrovy – Island, Havajské ostrovy </a:t>
            </a:r>
          </a:p>
          <a:p>
            <a:r>
              <a:rPr lang="cs-CZ" dirty="0" smtClean="0"/>
              <a:t>n</a:t>
            </a:r>
            <a:r>
              <a:rPr lang="cs-CZ" dirty="0" smtClean="0"/>
              <a:t>ejvyšší </a:t>
            </a:r>
            <a:r>
              <a:rPr lang="cs-CZ" dirty="0" smtClean="0"/>
              <a:t>pevninská sopka – Kilimandžáro</a:t>
            </a:r>
          </a:p>
          <a:p>
            <a:r>
              <a:rPr lang="cs-CZ" dirty="0" smtClean="0"/>
              <a:t>n</a:t>
            </a:r>
            <a:r>
              <a:rPr lang="cs-CZ" dirty="0" smtClean="0"/>
              <a:t>ejvyšší </a:t>
            </a:r>
            <a:r>
              <a:rPr lang="cs-CZ" dirty="0" smtClean="0"/>
              <a:t>mořská sopka – </a:t>
            </a:r>
            <a:r>
              <a:rPr lang="cs-CZ" dirty="0" err="1" smtClean="0"/>
              <a:t>Mauna</a:t>
            </a:r>
            <a:r>
              <a:rPr lang="cs-CZ" dirty="0" smtClean="0"/>
              <a:t> Kea</a:t>
            </a:r>
          </a:p>
          <a:p>
            <a:r>
              <a:rPr lang="cs-CZ" dirty="0" smtClean="0"/>
              <a:t>a</a:t>
            </a:r>
            <a:r>
              <a:rPr lang="cs-CZ" dirty="0" smtClean="0"/>
              <a:t>tol </a:t>
            </a:r>
            <a:r>
              <a:rPr lang="cs-CZ" dirty="0" smtClean="0"/>
              <a:t>– korálový ostrov u bývalého sopečného ostrova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3588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sopečných ostrovů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dirty="0" smtClean="0"/>
              <a:t>znik </a:t>
            </a:r>
            <a:r>
              <a:rPr lang="cs-CZ" dirty="0" smtClean="0"/>
              <a:t>atolu – obr</a:t>
            </a:r>
            <a:r>
              <a:rPr lang="cs-CZ" dirty="0" smtClean="0"/>
              <a:t>. č. 3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652711"/>
            <a:ext cx="2952328" cy="221644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7493" y="3284983"/>
            <a:ext cx="3314867" cy="217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73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zemětřesení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194667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110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Citace</a:t>
            </a:r>
          </a:p>
          <a:p>
            <a:pPr marL="0" indent="0">
              <a:buNone/>
            </a:pPr>
            <a:r>
              <a:rPr lang="cs-CZ" dirty="0" smtClean="0"/>
              <a:t> obr.č.1</a:t>
            </a:r>
            <a:r>
              <a:rPr lang="cs-CZ" dirty="0"/>
              <a:t> </a:t>
            </a:r>
            <a:r>
              <a:rPr lang="cs-CZ" sz="1100" dirty="0"/>
              <a:t>Jizersk%C3%A9 hory. In </a:t>
            </a:r>
            <a:r>
              <a:rPr lang="cs-CZ" sz="1100" i="1" dirty="0" err="1"/>
              <a:t>Wikipedia</a:t>
            </a:r>
            <a:r>
              <a:rPr lang="cs-CZ" sz="1100" i="1" dirty="0"/>
              <a:t> 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St. </a:t>
            </a:r>
            <a:r>
              <a:rPr lang="cs-CZ" sz="1100" dirty="0" err="1"/>
              <a:t>Petersburg</a:t>
            </a:r>
            <a:r>
              <a:rPr lang="cs-CZ" sz="1100" dirty="0"/>
              <a:t> (Florida) : </a:t>
            </a:r>
            <a:r>
              <a:rPr lang="cs-CZ" sz="1100" dirty="0" err="1"/>
              <a:t>Wikipedia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</a:t>
            </a:r>
            <a:r>
              <a:rPr lang="cs-CZ" sz="1100" dirty="0" smtClean="0"/>
              <a:t>21.12.2005, </a:t>
            </a:r>
            <a:r>
              <a:rPr lang="cs-CZ" sz="1100" dirty="0"/>
              <a:t>last </a:t>
            </a:r>
            <a:r>
              <a:rPr lang="cs-CZ" sz="1100" dirty="0" err="1"/>
              <a:t>modified</a:t>
            </a:r>
            <a:r>
              <a:rPr lang="cs-CZ" sz="1100" dirty="0"/>
              <a:t> on </a:t>
            </a:r>
            <a:r>
              <a:rPr lang="cs-CZ" sz="1100" dirty="0" smtClean="0"/>
              <a:t>17.11.2011 </a:t>
            </a:r>
            <a:r>
              <a:rPr lang="cs-CZ" sz="1100" dirty="0"/>
              <a:t>[cit. 2011-11-10]. Dostupné z WWW: &lt;http://cs.wikipedia.org/wiki/Jizersk%C3%A9_hory&gt;.</a:t>
            </a:r>
            <a:endParaRPr lang="cs-CZ" sz="1100" dirty="0" smtClean="0"/>
          </a:p>
          <a:p>
            <a:pPr marL="0" indent="0">
              <a:buNone/>
            </a:pPr>
            <a:r>
              <a:rPr lang="cs-CZ" dirty="0" smtClean="0"/>
              <a:t>Učebnice -  </a:t>
            </a:r>
            <a:r>
              <a:rPr lang="cs-CZ" sz="1100" dirty="0"/>
              <a:t>HÜBELOVÁ, Dana; NOVÁK, Svatopluk; WEINHÖFER, Martin. </a:t>
            </a:r>
            <a:r>
              <a:rPr lang="cs-CZ" sz="1100" i="1" dirty="0"/>
              <a:t>Zeměpis : Přírodní obraz Země, učebnice, 2. díl</a:t>
            </a:r>
            <a:r>
              <a:rPr lang="cs-CZ" sz="1100" dirty="0"/>
              <a:t>. první vydání. Brno, Bratislavská 23d : NOVÁ ŠKOLA, s. r. o., 2007. 84 s. ISBN 80-7289-081-6</a:t>
            </a:r>
            <a:r>
              <a:rPr lang="cs-CZ" sz="1100" dirty="0" smtClean="0"/>
              <a:t>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 č.2</a:t>
            </a:r>
            <a:r>
              <a:rPr lang="cs-CZ" sz="1100" dirty="0" smtClean="0"/>
              <a:t> </a:t>
            </a:r>
            <a:r>
              <a:rPr lang="cs-CZ" sz="1100" dirty="0" err="1"/>
              <a:t>Soubor:Grossglockner</a:t>
            </a:r>
            <a:r>
              <a:rPr lang="cs-CZ" sz="1100" dirty="0"/>
              <a:t> </a:t>
            </a:r>
            <a:r>
              <a:rPr lang="cs-CZ" sz="1100" dirty="0" err="1"/>
              <a:t>from</a:t>
            </a:r>
            <a:r>
              <a:rPr lang="cs-CZ" sz="1100" dirty="0"/>
              <a:t> SW.jpg. In </a:t>
            </a:r>
            <a:r>
              <a:rPr lang="cs-CZ" sz="1100" i="1" dirty="0" err="1"/>
              <a:t>Wikipedia</a:t>
            </a:r>
            <a:r>
              <a:rPr lang="cs-CZ" sz="1100" i="1" dirty="0"/>
              <a:t> 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St. </a:t>
            </a:r>
            <a:r>
              <a:rPr lang="cs-CZ" sz="1100" dirty="0" err="1"/>
              <a:t>Petersburg</a:t>
            </a:r>
            <a:r>
              <a:rPr lang="cs-CZ" sz="1100" dirty="0"/>
              <a:t> (Florida) : </a:t>
            </a:r>
            <a:r>
              <a:rPr lang="cs-CZ" sz="1100" dirty="0" err="1"/>
              <a:t>Wikipedia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</a:t>
            </a:r>
            <a:r>
              <a:rPr lang="cs-CZ" sz="1100" dirty="0" smtClean="0"/>
              <a:t>15.3.2004, </a:t>
            </a:r>
            <a:r>
              <a:rPr lang="cs-CZ" sz="1100" dirty="0"/>
              <a:t>last </a:t>
            </a:r>
            <a:r>
              <a:rPr lang="cs-CZ" sz="1100" dirty="0" err="1"/>
              <a:t>modified</a:t>
            </a:r>
            <a:r>
              <a:rPr lang="cs-CZ" sz="1100" dirty="0"/>
              <a:t> on </a:t>
            </a:r>
            <a:r>
              <a:rPr lang="cs-CZ" sz="1100" dirty="0" smtClean="0"/>
              <a:t>23.11.2011 </a:t>
            </a:r>
            <a:r>
              <a:rPr lang="cs-CZ" sz="1100" dirty="0"/>
              <a:t>[cit. 2011-11-10]. Dostupné z WWW: &lt;http://cs.wikipedia.org/wiki/Soubor:Grossglockner_from_SW.jpg&gt;.</a:t>
            </a:r>
            <a:r>
              <a:rPr lang="cs-CZ" sz="1100" dirty="0" smtClean="0"/>
              <a:t>http</a:t>
            </a:r>
            <a:r>
              <a:rPr lang="cs-CZ" sz="1100" dirty="0"/>
              <a:t>://cs.wikipedia.org/wiki/Soubor:Grossglockner_from_SW.jpg </a:t>
            </a:r>
          </a:p>
          <a:p>
            <a:pPr marL="0" indent="0">
              <a:buNone/>
            </a:pPr>
            <a:r>
              <a:rPr lang="cs-CZ" dirty="0" smtClean="0"/>
              <a:t>Obr.č.3</a:t>
            </a:r>
          </a:p>
          <a:p>
            <a:pPr marL="0" indent="0">
              <a:buNone/>
            </a:pPr>
            <a:r>
              <a:rPr lang="cs-CZ" sz="1100" dirty="0"/>
              <a:t>Kor%C3%A1lov%C3%BD ostrov. In </a:t>
            </a:r>
            <a:r>
              <a:rPr lang="cs-CZ" sz="1100" i="1" dirty="0" err="1"/>
              <a:t>Wikipedia</a:t>
            </a:r>
            <a:r>
              <a:rPr lang="cs-CZ" sz="1100" i="1" dirty="0"/>
              <a:t> : </a:t>
            </a:r>
            <a:r>
              <a:rPr lang="cs-CZ" sz="1100" i="1" dirty="0" err="1"/>
              <a:t>the</a:t>
            </a:r>
            <a:r>
              <a:rPr lang="cs-CZ" sz="1100" i="1" dirty="0"/>
              <a:t> free </a:t>
            </a:r>
            <a:r>
              <a:rPr lang="cs-CZ" sz="1100" i="1" dirty="0" err="1"/>
              <a:t>encyclopedia</a:t>
            </a:r>
            <a:r>
              <a:rPr lang="cs-CZ" sz="1100" dirty="0"/>
              <a:t> [online]. St. </a:t>
            </a:r>
            <a:r>
              <a:rPr lang="cs-CZ" sz="1100" dirty="0" err="1"/>
              <a:t>Petersburg</a:t>
            </a:r>
            <a:r>
              <a:rPr lang="cs-CZ" sz="1100" dirty="0"/>
              <a:t> (Florida) : </a:t>
            </a:r>
            <a:r>
              <a:rPr lang="cs-CZ" sz="1100" dirty="0" err="1"/>
              <a:t>Wikipedia</a:t>
            </a:r>
            <a:r>
              <a:rPr lang="cs-CZ" sz="1100" dirty="0"/>
              <a:t> </a:t>
            </a:r>
            <a:r>
              <a:rPr lang="cs-CZ" sz="1100" dirty="0" err="1"/>
              <a:t>Foundation</a:t>
            </a:r>
            <a:r>
              <a:rPr lang="cs-CZ" sz="1100" dirty="0"/>
              <a:t>, </a:t>
            </a:r>
            <a:r>
              <a:rPr lang="cs-CZ" sz="1100" dirty="0" smtClean="0"/>
              <a:t>6.1.2005, </a:t>
            </a:r>
            <a:r>
              <a:rPr lang="cs-CZ" sz="1100" dirty="0"/>
              <a:t>last </a:t>
            </a:r>
            <a:r>
              <a:rPr lang="cs-CZ" sz="1100" dirty="0" err="1"/>
              <a:t>modified</a:t>
            </a:r>
            <a:r>
              <a:rPr lang="cs-CZ" sz="1100" dirty="0"/>
              <a:t> </a:t>
            </a:r>
            <a:r>
              <a:rPr lang="cs-CZ" sz="1100"/>
              <a:t>on </a:t>
            </a:r>
            <a:r>
              <a:rPr lang="cs-CZ" sz="1100" smtClean="0"/>
              <a:t>31.3.2011 </a:t>
            </a:r>
            <a:r>
              <a:rPr lang="cs-CZ" sz="1100" dirty="0"/>
              <a:t>[cit. 2011-11-10]. Dostupné z WWW: &lt;http://cs.wikipedia.org/wiki/Kor%C3%A1lov%C3%BD_ostrov&gt;.</a:t>
            </a:r>
          </a:p>
        </p:txBody>
      </p:sp>
    </p:spTree>
    <p:extLst>
      <p:ext uri="{BB962C8B-B14F-4D97-AF65-F5344CB8AC3E}">
        <p14:creationId xmlns:p14="http://schemas.microsoft.com/office/powerpoint/2010/main" xmlns="" val="119171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217</TotalTime>
  <Words>435</Words>
  <Application>Microsoft Office PowerPoint</Application>
  <PresentationFormat>Předvádění na obrazovce (4:3)</PresentationFormat>
  <Paragraphs>89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LITOSFÉRA vnitřní přírodní činitelé </vt:lpstr>
      <vt:lpstr>Vnitřní přírodní činitelé</vt:lpstr>
      <vt:lpstr>vrásnění</vt:lpstr>
      <vt:lpstr>Složení vrásových pohoří</vt:lpstr>
      <vt:lpstr>příklady vrásových pohoří</vt:lpstr>
      <vt:lpstr>kerná činnost</vt:lpstr>
      <vt:lpstr>Schéma vzniku kerného pohoří</vt:lpstr>
      <vt:lpstr>Příklady kerných pohoří</vt:lpstr>
      <vt:lpstr>Sopečná činnost</vt:lpstr>
      <vt:lpstr>Příklady sopečných ostrovů</vt:lpstr>
      <vt:lpstr>zemětřesení</vt:lpstr>
      <vt:lpstr>Děkuji za pozornost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šárka</cp:lastModifiedBy>
  <cp:revision>21</cp:revision>
  <dcterms:created xsi:type="dcterms:W3CDTF">2011-03-22T17:13:23Z</dcterms:created>
  <dcterms:modified xsi:type="dcterms:W3CDTF">2012-04-17T17:13:17Z</dcterms:modified>
</cp:coreProperties>
</file>