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8" r:id="rId8"/>
    <p:sldId id="327" r:id="rId9"/>
    <p:sldId id="329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8" d="100"/>
          <a:sy n="108" d="100"/>
        </p:scale>
        <p:origin x="-78" y="-70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21.5.2015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21.5.2015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Obecné znalosti z let 1958 – 68</a:t>
            </a:r>
          </a:p>
          <a:p>
            <a:r>
              <a:rPr lang="cs-CZ" sz="3600" b="1" dirty="0" smtClean="0"/>
              <a:t>– kontrolní otázky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 smtClean="0"/>
              <a:t>Škola: Soukromé gymnázium AD FONTES, o.p.s.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Milada Papoušková</a:t>
            </a:r>
          </a:p>
          <a:p>
            <a:pPr algn="l"/>
            <a:r>
              <a:rPr lang="cs-CZ" dirty="0" smtClean="0"/>
              <a:t>Předmět: Český jazyk a literatura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je určena pro 4. ročník, paralelní oktávu, gymnaziálního studia. Seznamuje s nejvýraznějšími osobnostmi poválečné literatury let 1945 – 48.</a:t>
            </a:r>
          </a:p>
          <a:p>
            <a:pPr algn="l"/>
            <a:r>
              <a:rPr lang="cs-CZ" smtClean="0"/>
              <a:t>Vyhledávání </a:t>
            </a:r>
            <a:r>
              <a:rPr lang="cs-CZ" dirty="0" smtClean="0"/>
              <a:t>pomocí tabletu.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Kontrolní otázky I – najděte pomocí </a:t>
            </a:r>
            <a:r>
              <a:rPr lang="cs-CZ" b="1" smtClean="0"/>
              <a:t>tabletů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Jak proběhl únorový převrat v Československu? (Vyhledejte v dostupných zdrojích)</a:t>
            </a:r>
          </a:p>
          <a:p>
            <a:r>
              <a:rPr lang="cs-CZ" sz="2400" dirty="0" smtClean="0"/>
              <a:t>Po zhlédnutí ukázky procesu s Miladou Horákovou zkuste zhodnotit její závěrečnou řeč.</a:t>
            </a:r>
          </a:p>
          <a:p>
            <a:r>
              <a:rPr lang="cs-CZ" sz="2400" dirty="0" smtClean="0"/>
              <a:t>Které další osobnosti byly spojeny s politickými procesy? (vyhledejte v dostupných zdrojích)</a:t>
            </a:r>
          </a:p>
          <a:p>
            <a:endParaRPr lang="cs-CZ" sz="240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 jakém oboru vynikly tyto osobnosti:</a:t>
            </a:r>
          </a:p>
          <a:p>
            <a:pPr>
              <a:buNone/>
            </a:pPr>
            <a:r>
              <a:rPr lang="cs-CZ" dirty="0" smtClean="0"/>
              <a:t>Josef Toufar</a:t>
            </a:r>
          </a:p>
          <a:p>
            <a:pPr>
              <a:buNone/>
            </a:pPr>
            <a:r>
              <a:rPr lang="cs-CZ" dirty="0" smtClean="0"/>
              <a:t>Alena  </a:t>
            </a:r>
            <a:r>
              <a:rPr lang="cs-CZ" dirty="0" err="1" smtClean="0"/>
              <a:t>Vrzáňová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Rafael </a:t>
            </a:r>
            <a:r>
              <a:rPr lang="cs-CZ" dirty="0" err="1" smtClean="0"/>
              <a:t>Kubelík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František Hudeček</a:t>
            </a:r>
          </a:p>
          <a:p>
            <a:pPr>
              <a:buNone/>
            </a:pPr>
            <a:r>
              <a:rPr lang="cs-CZ" dirty="0" smtClean="0"/>
              <a:t>Bohuslav Martinů</a:t>
            </a:r>
          </a:p>
          <a:p>
            <a:pPr>
              <a:buNone/>
            </a:pPr>
            <a:r>
              <a:rPr lang="cs-CZ" dirty="0" smtClean="0"/>
              <a:t>Záviš </a:t>
            </a:r>
            <a:r>
              <a:rPr lang="cs-CZ" dirty="0" err="1" smtClean="0"/>
              <a:t>Kalandra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František </a:t>
            </a:r>
            <a:r>
              <a:rPr lang="cs-CZ" dirty="0" err="1" smtClean="0"/>
              <a:t>Křelina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Odpovědi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/>
              <a:t>Které další osobnosti byly spojeny s politickými procesy?</a:t>
            </a:r>
          </a:p>
          <a:p>
            <a:pPr lvl="1"/>
            <a:r>
              <a:rPr lang="cs-CZ" sz="2600" b="1" dirty="0" smtClean="0"/>
              <a:t> </a:t>
            </a:r>
            <a:r>
              <a:rPr lang="cs-CZ" sz="2600" dirty="0" err="1" smtClean="0">
                <a:solidFill>
                  <a:srgbClr val="FF0000"/>
                </a:solidFill>
              </a:rPr>
              <a:t>Heliodor</a:t>
            </a:r>
            <a:r>
              <a:rPr lang="cs-CZ" sz="2600" dirty="0" smtClean="0">
                <a:solidFill>
                  <a:srgbClr val="FF0000"/>
                </a:solidFill>
              </a:rPr>
              <a:t> Píka – divizní generál,</a:t>
            </a:r>
          </a:p>
          <a:p>
            <a:pPr lvl="1"/>
            <a:r>
              <a:rPr lang="cs-CZ" sz="2600" dirty="0" smtClean="0">
                <a:solidFill>
                  <a:srgbClr val="FF0000"/>
                </a:solidFill>
              </a:rPr>
              <a:t>proces s protistátní skupinou Modrý – hokejisté</a:t>
            </a:r>
          </a:p>
          <a:p>
            <a:pPr lvl="1"/>
            <a:r>
              <a:rPr lang="cs-CZ" sz="2600" dirty="0" smtClean="0">
                <a:solidFill>
                  <a:srgbClr val="FF0000"/>
                </a:solidFill>
              </a:rPr>
              <a:t>Jiřina Štěpničková – herečka</a:t>
            </a:r>
          </a:p>
          <a:p>
            <a:pPr lvl="1"/>
            <a:r>
              <a:rPr lang="cs-CZ" sz="2600" dirty="0" smtClean="0">
                <a:solidFill>
                  <a:srgbClr val="FF0000"/>
                </a:solidFill>
              </a:rPr>
              <a:t> Zdeněk </a:t>
            </a:r>
            <a:r>
              <a:rPr lang="cs-CZ" sz="2600" dirty="0" err="1" smtClean="0">
                <a:solidFill>
                  <a:srgbClr val="FF0000"/>
                </a:solidFill>
              </a:rPr>
              <a:t>Kalista</a:t>
            </a:r>
            <a:r>
              <a:rPr lang="cs-CZ" sz="2600" dirty="0" smtClean="0">
                <a:solidFill>
                  <a:srgbClr val="FF0000"/>
                </a:solidFill>
              </a:rPr>
              <a:t> – historik, básník, kritik</a:t>
            </a:r>
          </a:p>
          <a:p>
            <a:pPr lvl="1"/>
            <a:r>
              <a:rPr lang="cs-CZ" sz="2600" dirty="0" smtClean="0">
                <a:solidFill>
                  <a:srgbClr val="FF0000"/>
                </a:solidFill>
              </a:rPr>
              <a:t>Rudolf Slánský – český politik, oběť vnitrostranických sporů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V jakém oboru vynikly tyto osobnosti:</a:t>
            </a:r>
          </a:p>
          <a:p>
            <a:pPr lvl="1"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Josef Toufar – farář, oběť proticírkevních represí</a:t>
            </a:r>
          </a:p>
          <a:p>
            <a:pPr lvl="1"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Alena  </a:t>
            </a:r>
            <a:r>
              <a:rPr lang="cs-CZ" sz="2600" dirty="0" err="1" smtClean="0">
                <a:solidFill>
                  <a:srgbClr val="FF0000"/>
                </a:solidFill>
              </a:rPr>
              <a:t>Vrzáňová</a:t>
            </a:r>
            <a:r>
              <a:rPr lang="cs-CZ" sz="2600" dirty="0" smtClean="0">
                <a:solidFill>
                  <a:srgbClr val="FF0000"/>
                </a:solidFill>
              </a:rPr>
              <a:t> – americká krasobruslařka a podnikatelka českého původu</a:t>
            </a:r>
          </a:p>
          <a:p>
            <a:pPr lvl="1"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Rafael </a:t>
            </a:r>
            <a:r>
              <a:rPr lang="cs-CZ" sz="2600" dirty="0" err="1" smtClean="0">
                <a:solidFill>
                  <a:srgbClr val="FF0000"/>
                </a:solidFill>
              </a:rPr>
              <a:t>Kubelík</a:t>
            </a:r>
            <a:r>
              <a:rPr lang="cs-CZ" sz="2600" dirty="0" smtClean="0">
                <a:solidFill>
                  <a:srgbClr val="FF0000"/>
                </a:solidFill>
              </a:rPr>
              <a:t> – světoznámý dirigent</a:t>
            </a:r>
          </a:p>
          <a:p>
            <a:pPr lvl="1"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František Hudeček – český grafik, ilustrátor, malíř</a:t>
            </a:r>
          </a:p>
          <a:p>
            <a:pPr lvl="1"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Bohuslav Martinů  - hudební skladatel</a:t>
            </a:r>
          </a:p>
          <a:p>
            <a:pPr lvl="1"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Záviš Kalandra  </a:t>
            </a:r>
            <a:r>
              <a:rPr lang="cs-CZ" sz="2600" dirty="0" smtClean="0">
                <a:solidFill>
                  <a:srgbClr val="FF0000"/>
                </a:solidFill>
              </a:rPr>
              <a:t>- spisovatel</a:t>
            </a:r>
            <a:endParaRPr lang="cs-CZ" sz="2600" dirty="0" smtClean="0">
              <a:solidFill>
                <a:srgbClr val="FF0000"/>
              </a:solidFill>
            </a:endParaRPr>
          </a:p>
          <a:p>
            <a:pPr lvl="1">
              <a:buNone/>
            </a:pPr>
            <a:r>
              <a:rPr lang="cs-CZ" sz="2600" dirty="0" smtClean="0">
                <a:solidFill>
                  <a:srgbClr val="FF0000"/>
                </a:solidFill>
              </a:rPr>
              <a:t>František </a:t>
            </a:r>
            <a:r>
              <a:rPr lang="cs-CZ" sz="2600" dirty="0" err="1" smtClean="0">
                <a:solidFill>
                  <a:srgbClr val="FF0000"/>
                </a:solidFill>
              </a:rPr>
              <a:t>Křelina</a:t>
            </a:r>
            <a:r>
              <a:rPr lang="cs-CZ" sz="2600" dirty="0" smtClean="0">
                <a:solidFill>
                  <a:srgbClr val="FF0000"/>
                </a:solidFill>
              </a:rPr>
              <a:t> – ruralistický autor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</TotalTime>
  <Words>244</Words>
  <Application>Microsoft Office PowerPoint</Application>
  <PresentationFormat>Předvádění na obrazovce (16:9)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Prezentace aplikace PowerPoint</vt:lpstr>
      <vt:lpstr>Kontrolní otázky I – najděte pomocí tabletů</vt:lpstr>
      <vt:lpstr>Prezentace aplikace PowerPoint</vt:lpstr>
      <vt:lpstr>Odpovědi</vt:lpstr>
      <vt:lpstr>Prezentace aplikace PowerPoint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Papoušková Milada</cp:lastModifiedBy>
  <cp:revision>21</cp:revision>
  <dcterms:created xsi:type="dcterms:W3CDTF">2014-10-07T08:27:59Z</dcterms:created>
  <dcterms:modified xsi:type="dcterms:W3CDTF">2015-05-21T07:20:00Z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