
<file path=[Content_Types].xml><?xml version="1.0" encoding="utf-8"?>
<Types xmlns="http://schemas.openxmlformats.org/package/2006/content-types"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12"/>
  </p:notesMasterIdLst>
  <p:sldIdLst>
    <p:sldId id="310" r:id="rId5"/>
    <p:sldId id="326" r:id="rId6"/>
    <p:sldId id="325" r:id="rId7"/>
    <p:sldId id="328" r:id="rId8"/>
    <p:sldId id="329" r:id="rId9"/>
    <p:sldId id="327" r:id="rId10"/>
    <p:sldId id="324" r:id="rId11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05" d="100"/>
          <a:sy n="105" d="100"/>
        </p:scale>
        <p:origin x="-78" y="-588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pPr/>
              <a:t>26.5.2015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 cstate="print">
              <a:extLst>
                <a:ext uri="{28A0092B-C50C-407E-A947-70E740481C1C}">
                  <a14:useLocalDpi xmlns:a14="http://schemas.microsoft.com/office/drawing/2010/main" xmlns="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 xmlns="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xmlns="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 xmlns="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xmlns="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 xmlns="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xmlns="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 xmlns="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r>
              <a:rPr lang="cs-CZ" sz="3600" b="1" dirty="0" smtClean="0"/>
              <a:t>Obecné znalosti z </a:t>
            </a:r>
            <a:r>
              <a:rPr lang="cs-CZ" sz="3600" b="1" smtClean="0"/>
              <a:t>meziválečného období</a:t>
            </a:r>
            <a:endParaRPr lang="cs-CZ" sz="3600" b="1" dirty="0" smtClean="0"/>
          </a:p>
          <a:p>
            <a:r>
              <a:rPr lang="cs-CZ" sz="3600" b="1" dirty="0" smtClean="0"/>
              <a:t>Kontrolní otázky I</a:t>
            </a:r>
          </a:p>
        </p:txBody>
      </p:sp>
    </p:spTree>
    <p:extLst>
      <p:ext uri="{BB962C8B-B14F-4D97-AF65-F5344CB8AC3E}">
        <p14:creationId xmlns:p14="http://schemas.microsoft.com/office/powerpoint/2010/main" xmlns="" val="113144552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 fontScale="92500" lnSpcReduction="10000"/>
          </a:bodyPr>
          <a:lstStyle/>
          <a:p>
            <a:pPr algn="l"/>
            <a:r>
              <a:rPr lang="cs-CZ" dirty="0" smtClean="0"/>
              <a:t>Škola: Soukromé gymnázium AD FONTES, o.</a:t>
            </a:r>
            <a:r>
              <a:rPr lang="cs-CZ" dirty="0" err="1" smtClean="0"/>
              <a:t>p.s</a:t>
            </a:r>
            <a:endParaRPr lang="cs-CZ" dirty="0" smtClean="0"/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 Mgr. Milada Papoušková</a:t>
            </a:r>
          </a:p>
          <a:p>
            <a:pPr algn="l"/>
            <a:r>
              <a:rPr lang="cs-CZ" dirty="0" smtClean="0"/>
              <a:t>Předmět:</a:t>
            </a:r>
          </a:p>
          <a:p>
            <a:pPr algn="l"/>
            <a:r>
              <a:rPr lang="cs-CZ" dirty="0" smtClean="0"/>
              <a:t>Český jazyk a literatura</a:t>
            </a:r>
          </a:p>
          <a:p>
            <a:pPr algn="l"/>
            <a:r>
              <a:rPr lang="cs-CZ" dirty="0" smtClean="0"/>
              <a:t>Anotace: </a:t>
            </a:r>
          </a:p>
          <a:p>
            <a:r>
              <a:rPr lang="cs-CZ" dirty="0" smtClean="0"/>
              <a:t>Prezentace je určena pro 3. ročník, paralelní septimu, gymnaziálního studia. Obsahuje kontrolní otázky z obecných znalostí 1. poloviny 20. století.</a:t>
            </a:r>
          </a:p>
          <a:p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xmlns="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b="1" dirty="0" smtClean="0"/>
              <a:t>Otázky – najděte pomocí </a:t>
            </a:r>
            <a:r>
              <a:rPr lang="cs-CZ" b="1" smtClean="0"/>
              <a:t>tabletů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Kdy vznikla první republika?</a:t>
            </a:r>
          </a:p>
          <a:p>
            <a:endParaRPr lang="cs-CZ" sz="2400" dirty="0" smtClean="0"/>
          </a:p>
          <a:p>
            <a:r>
              <a:rPr lang="cs-CZ" sz="2400" dirty="0" smtClean="0"/>
              <a:t>Jmenujte čelní představitele první republiky.</a:t>
            </a:r>
          </a:p>
          <a:p>
            <a:endParaRPr lang="cs-CZ" sz="2400" dirty="0" smtClean="0"/>
          </a:p>
          <a:p>
            <a:r>
              <a:rPr lang="cs-CZ" sz="2400" dirty="0" smtClean="0"/>
              <a:t>Které země byly zahraniční oporou pro naši republiku?</a:t>
            </a:r>
          </a:p>
          <a:p>
            <a:endParaRPr lang="cs-CZ" sz="2400" dirty="0" smtClean="0"/>
          </a:p>
          <a:p>
            <a:r>
              <a:rPr lang="cs-CZ" sz="2400" dirty="0" smtClean="0"/>
              <a:t>Jmenujte směry v </a:t>
            </a:r>
            <a:r>
              <a:rPr lang="cs-CZ" sz="2400" dirty="0" smtClean="0"/>
              <a:t>architektuře, </a:t>
            </a:r>
            <a:r>
              <a:rPr lang="cs-CZ" sz="2400" dirty="0" smtClean="0"/>
              <a:t>které se u nás </a:t>
            </a:r>
            <a:r>
              <a:rPr lang="cs-CZ" sz="2400" dirty="0" smtClean="0"/>
              <a:t>prosadily.</a:t>
            </a:r>
            <a:endParaRPr lang="cs-CZ" sz="2400" dirty="0" smtClean="0"/>
          </a:p>
          <a:p>
            <a:endParaRPr lang="cs-CZ" sz="1800" dirty="0" smtClean="0"/>
          </a:p>
          <a:p>
            <a:endParaRPr lang="cs-CZ" sz="1800" dirty="0" smtClean="0"/>
          </a:p>
          <a:p>
            <a:endParaRPr lang="cs-CZ" sz="1800" i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45264757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899592" y="1417588"/>
            <a:ext cx="7488832" cy="193899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Jmenujte nejvýznamnější hudební skladatele této doby.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Jmenujte některé literární kritiky.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Jak se jmenuje seskupení avantgardních umělců z r</a:t>
            </a:r>
            <a:r>
              <a:rPr lang="cs-CZ" sz="2400" dirty="0" smtClean="0"/>
              <a:t>. 1920</a:t>
            </a:r>
            <a:r>
              <a:rPr lang="cs-CZ" sz="2400" dirty="0" smtClean="0"/>
              <a:t>?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text 1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  <p:sp>
        <p:nvSpPr>
          <p:cNvPr id="3" name="Obdélník 2"/>
          <p:cNvSpPr/>
          <p:nvPr/>
        </p:nvSpPr>
        <p:spPr>
          <a:xfrm>
            <a:off x="755576" y="1275606"/>
            <a:ext cx="7128792" cy="120032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buFont typeface="Arial" pitchFamily="34" charset="0"/>
              <a:buChar char="•"/>
            </a:pPr>
            <a:r>
              <a:rPr lang="cs-CZ" sz="2400" dirty="0" smtClean="0"/>
              <a:t> Jak se jmenuje typicky český směr poezie?</a:t>
            </a:r>
          </a:p>
          <a:p>
            <a:pPr>
              <a:buFont typeface="Arial" pitchFamily="34" charset="0"/>
              <a:buChar char="•"/>
            </a:pPr>
            <a:endParaRPr lang="cs-CZ" sz="2400" dirty="0" smtClean="0"/>
          </a:p>
          <a:p>
            <a:pPr>
              <a:buFont typeface="Arial" pitchFamily="34" charset="0"/>
              <a:buChar char="•"/>
            </a:pPr>
            <a:r>
              <a:rPr lang="cs-CZ" sz="2400" dirty="0" smtClean="0"/>
              <a:t> Jmenujte autorskou dvojici Osvobozeného divadla.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Odpovědi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cs-CZ" dirty="0" smtClean="0">
                <a:solidFill>
                  <a:srgbClr val="C00000"/>
                </a:solidFill>
              </a:rPr>
              <a:t>28.10.1918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Prezidentem –T. G. Masaryk, předseda vlády – K. Kramář, ministr zahraničí – E. Beneš, ministr vojenství – M. R. Štefánik, </a:t>
            </a:r>
          </a:p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      ministr financí – A. Rašín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Velká Británie, Francie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Funkcionalismus, </a:t>
            </a:r>
            <a:r>
              <a:rPr lang="cs-CZ" dirty="0" err="1" smtClean="0">
                <a:solidFill>
                  <a:srgbClr val="C00000"/>
                </a:solidFill>
              </a:rPr>
              <a:t>rondokubismus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V. Novák, J. Suk , O. Ostrčil, L. Janáček, B. Martinů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František Xaver Šalda, Arne Novák, František </a:t>
            </a:r>
            <a:r>
              <a:rPr lang="cs-CZ" dirty="0" err="1" smtClean="0">
                <a:solidFill>
                  <a:srgbClr val="C00000"/>
                </a:solidFill>
              </a:rPr>
              <a:t>Götz</a:t>
            </a:r>
            <a:r>
              <a:rPr lang="cs-CZ" dirty="0" smtClean="0">
                <a:solidFill>
                  <a:srgbClr val="C00000"/>
                </a:solidFill>
              </a:rPr>
              <a:t>, Václav Černý, Jan </a:t>
            </a:r>
            <a:r>
              <a:rPr lang="cs-CZ" dirty="0" err="1" smtClean="0">
                <a:solidFill>
                  <a:srgbClr val="C00000"/>
                </a:solidFill>
              </a:rPr>
              <a:t>Mukařovský</a:t>
            </a:r>
            <a:endParaRPr lang="cs-CZ" dirty="0" smtClean="0">
              <a:solidFill>
                <a:srgbClr val="C00000"/>
              </a:solidFill>
            </a:endParaRPr>
          </a:p>
          <a:p>
            <a:r>
              <a:rPr lang="cs-CZ" dirty="0" smtClean="0">
                <a:solidFill>
                  <a:srgbClr val="C00000"/>
                </a:solidFill>
              </a:rPr>
              <a:t>Devětsil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Poetismus</a:t>
            </a:r>
          </a:p>
          <a:p>
            <a:r>
              <a:rPr lang="cs-CZ" dirty="0" smtClean="0">
                <a:solidFill>
                  <a:srgbClr val="C00000"/>
                </a:solidFill>
              </a:rPr>
              <a:t>J. Voskovec, J. Werich</a:t>
            </a:r>
          </a:p>
          <a:p>
            <a:endParaRPr lang="cs-CZ" dirty="0" smtClean="0">
              <a:solidFill>
                <a:srgbClr val="C00000"/>
              </a:solidFill>
            </a:endParaRPr>
          </a:p>
          <a:p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 smtClean="0"/>
              <a:t>Archiv autora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quarter" idx="13"/>
          </p:nvPr>
        </p:nvSpPr>
        <p:spPr/>
        <p:txBody>
          <a:bodyPr>
            <a:normAutofit fontScale="92500" lnSpcReduction="20000"/>
          </a:bodyPr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752360964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schemas.microsoft.com/office/2006/metadata/properties"/>
    <ds:schemaRef ds:uri="http://schemas.microsoft.com/office/infopath/2007/PartnerControls"/>
    <ds:schemaRef ds:uri="d19d6491-b662-4d98-996c-1e38fe9d0183"/>
  </ds:schemaRefs>
</ds:datastoreItem>
</file>

<file path=customXml/itemProps3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101</TotalTime>
  <Words>240</Words>
  <Application>Microsoft Office PowerPoint</Application>
  <PresentationFormat>Předvádění na obrazovce (16:9)</PresentationFormat>
  <Paragraphs>47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boxed_powerpoint_16x9_2012-08</vt:lpstr>
      <vt:lpstr>  Dotkněte se inovací CZ.1.07/1.3.00/51.0024  </vt:lpstr>
      <vt:lpstr>Snímek 2</vt:lpstr>
      <vt:lpstr>Otázky – najděte pomocí tabletů</vt:lpstr>
      <vt:lpstr>Snímek 4</vt:lpstr>
      <vt:lpstr>Snímek 5</vt:lpstr>
      <vt:lpstr>Odpovědi</vt:lpstr>
      <vt:lpstr>Zdroje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Dum</cp:lastModifiedBy>
  <cp:revision>22</cp:revision>
  <dcterms:created xsi:type="dcterms:W3CDTF">2014-10-07T08:27:59Z</dcterms:created>
  <dcterms:modified xsi:type="dcterms:W3CDTF">2015-05-26T10:58:16Z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