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1"/>
  </p:notesMasterIdLst>
  <p:sldIdLst>
    <p:sldId id="310" r:id="rId5"/>
    <p:sldId id="326" r:id="rId6"/>
    <p:sldId id="325" r:id="rId7"/>
    <p:sldId id="327" r:id="rId8"/>
    <p:sldId id="328" r:id="rId9"/>
    <p:sldId id="324" r:id="rId10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>
        <p:scale>
          <a:sx n="108" d="100"/>
          <a:sy n="108" d="100"/>
        </p:scale>
        <p:origin x="-78" y="-70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12.5.2015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12.5.2015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419622"/>
            <a:ext cx="6858000" cy="2523728"/>
          </a:xfrm>
        </p:spPr>
        <p:txBody>
          <a:bodyPr>
            <a:normAutofit fontScale="92500" lnSpcReduction="10000"/>
          </a:bodyPr>
          <a:lstStyle/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ABSOLUTISMUS</a:t>
            </a:r>
            <a:br>
              <a:rPr lang="cs-CZ" sz="36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A</a:t>
            </a:r>
            <a:br>
              <a:rPr lang="cs-CZ" sz="36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PARLAMENTARISMUS</a:t>
            </a:r>
          </a:p>
          <a:p>
            <a:endParaRPr lang="cs-CZ" sz="1200" b="1" dirty="0" smtClean="0"/>
          </a:p>
          <a:p>
            <a:endParaRPr lang="cs-CZ" sz="1200" b="1" dirty="0"/>
          </a:p>
          <a:p>
            <a:endParaRPr lang="cs-CZ" sz="1200" b="1" dirty="0" smtClean="0"/>
          </a:p>
          <a:p>
            <a:endParaRPr lang="cs-CZ" sz="1200" b="1" dirty="0"/>
          </a:p>
          <a:p>
            <a:r>
              <a:rPr lang="cs-CZ" sz="1200" b="1" dirty="0" smtClean="0"/>
              <a:t>PRÁCE S TABLETY</a:t>
            </a:r>
            <a:endParaRPr lang="cs-CZ" sz="1200" b="1" dirty="0" smtClean="0"/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		Soukromé gymnázium AD FONTES, o.p.s.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		Vladimír Prošek</a:t>
            </a:r>
          </a:p>
          <a:p>
            <a:pPr algn="l"/>
            <a:r>
              <a:rPr lang="cs-CZ" dirty="0" smtClean="0"/>
              <a:t>Předmět: 	Dějepis</a:t>
            </a:r>
          </a:p>
          <a:p>
            <a:pPr algn="l"/>
            <a:endParaRPr lang="cs-CZ" dirty="0" smtClean="0"/>
          </a:p>
          <a:p>
            <a:pPr marL="1793875" indent="-1793875" algn="l"/>
            <a:r>
              <a:rPr lang="cs-CZ" dirty="0" smtClean="0"/>
              <a:t>Anotace: 		Prezentace je určena pro třetí ročník, paralelní septimu. Obsahuje učivo o absolutismu a parlamentarismu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MEZINÁRODNÍ </a:t>
            </a:r>
            <a:r>
              <a:rPr lang="cs-CZ" sz="1800" b="1" dirty="0">
                <a:latin typeface="Times New Roman" pitchFamily="18" charset="0"/>
                <a:cs typeface="Times New Roman" pitchFamily="18" charset="0"/>
              </a:rPr>
              <a:t>SITUACE PO TŘICETILETÉ VÁLCE</a:t>
            </a:r>
            <a:endParaRPr lang="cs-CZ" sz="1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Velmocenské postavení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na kontinentě zaujímala katolická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Francie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, hospodářsky silné kalvinistické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Nizozemí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(Spojené provincie) a luteránské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Švédsko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Habsburská monarchie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si dokázala podržet vliv v Podunají, ale její vliv ve Svaté říši římské výrazně poklesl.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Naproti tomu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Portugalsko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Španělsko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vstoupily do období úpadku a prožívaly hlubokou krizi, způsobenou špatným hospodařením.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Ve středoevropském prostoru se v průběhu 17. století objevila silná konkurence Habsburkům –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Braniborsko-Prusko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Na východě upadal vliv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Polska-Litvy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a naopak vzrůstala moc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Ruska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Z východu také hrozila mocná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Osmanská říše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, která po desetiletích úpadku opět měla přejít do ofenzívy proti evropským státům.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Ostrovní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Anglie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zatím zůstávala stranou.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Státy a jejich zřízení se dělily na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absolutní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parlamentní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ABSOLUTISMUS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Veškerá moc je soustředěna v rukou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panovníka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a jeho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rádců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Sněmy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(často jen regionální) mají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omezenou moc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Vláda se opírá o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jediné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, státem povolené,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náboženství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– panovník často vládne na základě boží vůle.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Uplatňuje se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centralismus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byrokracie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Moc se opírá o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početnou armádu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a bezpečnostní složky.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Náplní zahraniční politiky jsou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výboje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– rozšiřování vlivu a moci.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Hospodářství spíše řízeno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merkantilistickými zásadami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, později zaostává – nutné reformy.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Země – v 16. století počátek ve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Španělsku, Francie, Habsburská monarchie, Braniborsko, Rusko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– zde přetrval do počátku 20. století.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V 18. století v některých zemích absolutismus přijal některé zásady osvícenství –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osvícenský absolutismus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81987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PARLAMENTARISMUS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Moc je soustředěna v rukou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panovníka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parlamentu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– zákonodárného shromáždění.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Parlament přijímá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základní zákon státu – ústavu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(konstituci).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Vláda se opírá o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přirozená práva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svobody občanů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– společnost směřuje k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náboženské toleranci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Uplatňuje se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decentralismus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Armáda není příliš početná, důraz kladen na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hospodářskou dominanci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Náplní zahraniční politiky je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rovnováha sil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– ve válkách ale často prosazování vlastních strategických cílů.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V hospodářství se prosazují moderní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kapitalistické vztahy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hospodářský liberalismus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vyplývající z přirozených práv a svobod.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Země –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Anglie/Velká Británie, Spojené provincie/Nizozemí.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42801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purl.org/dc/elements/1.1/"/>
    <ds:schemaRef ds:uri="http://www.w3.org/XML/1998/namespace"/>
    <ds:schemaRef ds:uri="http://schemas.microsoft.com/office/infopath/2007/PartnerControls"/>
    <ds:schemaRef ds:uri="http://purl.org/dc/terms/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d19d6491-b662-4d98-996c-1e38fe9d0183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</TotalTime>
  <Words>353</Words>
  <Application>Microsoft Office PowerPoint</Application>
  <PresentationFormat>Předvádění na obrazovce (16:9)</PresentationFormat>
  <Paragraphs>49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boxed_powerpoint_16x9_2012-08</vt:lpstr>
      <vt:lpstr>  Dotkněte se inovací CZ.1.07/1.3.00/51.0024  </vt:lpstr>
      <vt:lpstr>Prezentace aplikace PowerPoint</vt:lpstr>
      <vt:lpstr>MEZINÁRODNÍ SITUACE PO TŘICETILETÉ VÁLCE</vt:lpstr>
      <vt:lpstr>ABSOLUTISMUS</vt:lpstr>
      <vt:lpstr>PARLAMENTARISMUS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Prošek Vladimír</cp:lastModifiedBy>
  <cp:revision>16</cp:revision>
  <dcterms:created xsi:type="dcterms:W3CDTF">2014-10-07T08:27:59Z</dcterms:created>
  <dcterms:modified xsi:type="dcterms:W3CDTF">2015-05-12T12:22:24Z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