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94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9D1711-5CFE-4994-A9B8-D99F0482CDB2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488F1F1-7772-4345-BE3D-65BA61AFB7AE}">
      <dgm:prSet phldrT="[Text]"/>
      <dgm:spPr/>
      <dgm:t>
        <a:bodyPr/>
        <a:lstStyle/>
        <a:p>
          <a:r>
            <a:rPr lang="cs-CZ" dirty="0" smtClean="0"/>
            <a:t>Působení</a:t>
          </a:r>
        </a:p>
        <a:p>
          <a:r>
            <a:rPr lang="cs-CZ" dirty="0" smtClean="0"/>
            <a:t>vody</a:t>
          </a:r>
          <a:endParaRPr lang="cs-CZ" dirty="0"/>
        </a:p>
      </dgm:t>
    </dgm:pt>
    <dgm:pt modelId="{6445BA6D-2A15-4EC5-A487-56035066FEA8}" type="parTrans" cxnId="{ABFA2703-8771-4721-AE64-2F87DD078017}">
      <dgm:prSet/>
      <dgm:spPr/>
      <dgm:t>
        <a:bodyPr/>
        <a:lstStyle/>
        <a:p>
          <a:endParaRPr lang="cs-CZ"/>
        </a:p>
      </dgm:t>
    </dgm:pt>
    <dgm:pt modelId="{179D69AF-57D3-4D19-9A23-EA5FB156BF0E}" type="sibTrans" cxnId="{ABFA2703-8771-4721-AE64-2F87DD078017}">
      <dgm:prSet/>
      <dgm:spPr/>
      <dgm:t>
        <a:bodyPr/>
        <a:lstStyle/>
        <a:p>
          <a:endParaRPr lang="cs-CZ"/>
        </a:p>
      </dgm:t>
    </dgm:pt>
    <dgm:pt modelId="{0489C32E-CC47-4FDF-8200-92C5C5DEA8B5}">
      <dgm:prSet phldrT="[Text]"/>
      <dgm:spPr/>
      <dgm:t>
        <a:bodyPr/>
        <a:lstStyle/>
        <a:p>
          <a:r>
            <a:rPr lang="cs-CZ" dirty="0" smtClean="0"/>
            <a:t>Působení </a:t>
          </a:r>
        </a:p>
        <a:p>
          <a:r>
            <a:rPr lang="cs-CZ" dirty="0" smtClean="0"/>
            <a:t>větru</a:t>
          </a:r>
          <a:endParaRPr lang="cs-CZ" dirty="0"/>
        </a:p>
      </dgm:t>
    </dgm:pt>
    <dgm:pt modelId="{8D07EE87-752E-40B0-9623-77C969CE1988}" type="parTrans" cxnId="{1283C83C-8D40-4589-A4DC-65D3C6DBC181}">
      <dgm:prSet/>
      <dgm:spPr/>
      <dgm:t>
        <a:bodyPr/>
        <a:lstStyle/>
        <a:p>
          <a:endParaRPr lang="cs-CZ"/>
        </a:p>
      </dgm:t>
    </dgm:pt>
    <dgm:pt modelId="{7EFA6E01-AA7F-4320-8B2F-C0A84449B7C1}" type="sibTrans" cxnId="{1283C83C-8D40-4589-A4DC-65D3C6DBC181}">
      <dgm:prSet/>
      <dgm:spPr/>
      <dgm:t>
        <a:bodyPr/>
        <a:lstStyle/>
        <a:p>
          <a:endParaRPr lang="cs-CZ"/>
        </a:p>
      </dgm:t>
    </dgm:pt>
    <dgm:pt modelId="{8DACF004-9E8A-46A7-AF09-5FD2A37CAF50}">
      <dgm:prSet phldrT="[Text]"/>
      <dgm:spPr/>
      <dgm:t>
        <a:bodyPr/>
        <a:lstStyle/>
        <a:p>
          <a:r>
            <a:rPr lang="cs-CZ" dirty="0" smtClean="0"/>
            <a:t>Působení </a:t>
          </a:r>
        </a:p>
        <a:p>
          <a:r>
            <a:rPr lang="cs-CZ" dirty="0" smtClean="0"/>
            <a:t>teploty</a:t>
          </a:r>
          <a:endParaRPr lang="cs-CZ" dirty="0"/>
        </a:p>
      </dgm:t>
    </dgm:pt>
    <dgm:pt modelId="{E58E5FF2-73EC-4511-BBC5-63BA9BDCC3F8}" type="parTrans" cxnId="{2A682E2F-613D-4BE0-B011-6B5BA0B9225B}">
      <dgm:prSet/>
      <dgm:spPr/>
      <dgm:t>
        <a:bodyPr/>
        <a:lstStyle/>
        <a:p>
          <a:endParaRPr lang="cs-CZ"/>
        </a:p>
      </dgm:t>
    </dgm:pt>
    <dgm:pt modelId="{AFCF0D06-FFB3-46DE-952D-AFFD1FFAA802}" type="sibTrans" cxnId="{2A682E2F-613D-4BE0-B011-6B5BA0B9225B}">
      <dgm:prSet/>
      <dgm:spPr/>
      <dgm:t>
        <a:bodyPr/>
        <a:lstStyle/>
        <a:p>
          <a:endParaRPr lang="cs-CZ"/>
        </a:p>
      </dgm:t>
    </dgm:pt>
    <dgm:pt modelId="{89DCD13C-FFD9-4CBB-8A21-1CCE96530406}">
      <dgm:prSet phldrT="[Text]"/>
      <dgm:spPr/>
      <dgm:t>
        <a:bodyPr/>
        <a:lstStyle/>
        <a:p>
          <a:r>
            <a:rPr lang="cs-CZ" dirty="0" smtClean="0"/>
            <a:t>Působení </a:t>
          </a:r>
        </a:p>
        <a:p>
          <a:r>
            <a:rPr lang="cs-CZ" dirty="0" smtClean="0"/>
            <a:t>rostlin</a:t>
          </a:r>
          <a:endParaRPr lang="cs-CZ" dirty="0"/>
        </a:p>
      </dgm:t>
    </dgm:pt>
    <dgm:pt modelId="{C190BDEE-07BF-4B9B-B48B-7A12F497483C}" type="parTrans" cxnId="{4CD0B7FF-2E7B-4460-B83B-311AB1FE95DC}">
      <dgm:prSet/>
      <dgm:spPr/>
      <dgm:t>
        <a:bodyPr/>
        <a:lstStyle/>
        <a:p>
          <a:endParaRPr lang="cs-CZ"/>
        </a:p>
      </dgm:t>
    </dgm:pt>
    <dgm:pt modelId="{CEC69CE6-81E8-4FE2-91EE-AF015F1787D3}" type="sibTrans" cxnId="{4CD0B7FF-2E7B-4460-B83B-311AB1FE95DC}">
      <dgm:prSet/>
      <dgm:spPr/>
      <dgm:t>
        <a:bodyPr/>
        <a:lstStyle/>
        <a:p>
          <a:endParaRPr lang="cs-CZ"/>
        </a:p>
      </dgm:t>
    </dgm:pt>
    <dgm:pt modelId="{55EE4A2F-F578-4742-BD2C-8CA099422C78}">
      <dgm:prSet phldrT="[Text]"/>
      <dgm:spPr/>
      <dgm:t>
        <a:bodyPr/>
        <a:lstStyle/>
        <a:p>
          <a:r>
            <a:rPr lang="cs-CZ" dirty="0" smtClean="0"/>
            <a:t>Působení</a:t>
          </a:r>
        </a:p>
        <a:p>
          <a:r>
            <a:rPr lang="cs-CZ" dirty="0" smtClean="0"/>
            <a:t>člověka</a:t>
          </a:r>
          <a:endParaRPr lang="cs-CZ" dirty="0"/>
        </a:p>
      </dgm:t>
    </dgm:pt>
    <dgm:pt modelId="{B9CED35B-0501-4617-ADCB-CC8DD9859714}" type="parTrans" cxnId="{91AB0F51-EBB1-4DDA-8E6A-28B929FA170E}">
      <dgm:prSet/>
      <dgm:spPr/>
      <dgm:t>
        <a:bodyPr/>
        <a:lstStyle/>
        <a:p>
          <a:endParaRPr lang="cs-CZ"/>
        </a:p>
      </dgm:t>
    </dgm:pt>
    <dgm:pt modelId="{E930D055-FCEE-49ED-946F-97E04299F7E1}" type="sibTrans" cxnId="{91AB0F51-EBB1-4DDA-8E6A-28B929FA170E}">
      <dgm:prSet/>
      <dgm:spPr/>
      <dgm:t>
        <a:bodyPr/>
        <a:lstStyle/>
        <a:p>
          <a:endParaRPr lang="cs-CZ"/>
        </a:p>
      </dgm:t>
    </dgm:pt>
    <dgm:pt modelId="{6F99F043-F344-41FD-B34D-8DA607C5317B}" type="pres">
      <dgm:prSet presAssocID="{779D1711-5CFE-4994-A9B8-D99F0482CDB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B882959-4CCC-4D03-A317-829FD8AFE999}" type="pres">
      <dgm:prSet presAssocID="{779D1711-5CFE-4994-A9B8-D99F0482CDB2}" presName="cycle" presStyleCnt="0"/>
      <dgm:spPr/>
    </dgm:pt>
    <dgm:pt modelId="{A299D99A-E213-4C19-AE29-493FD3A3DE67}" type="pres">
      <dgm:prSet presAssocID="{0488F1F1-7772-4345-BE3D-65BA61AFB7AE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D5E7-BE3F-4254-B676-AE870686A930}" type="pres">
      <dgm:prSet presAssocID="{179D69AF-57D3-4D19-9A23-EA5FB156BF0E}" presName="sibTransFirstNode" presStyleLbl="bgShp" presStyleIdx="0" presStyleCnt="1"/>
      <dgm:spPr/>
      <dgm:t>
        <a:bodyPr/>
        <a:lstStyle/>
        <a:p>
          <a:endParaRPr lang="cs-CZ"/>
        </a:p>
      </dgm:t>
    </dgm:pt>
    <dgm:pt modelId="{4157F06F-5C96-4098-A85B-FC39EDB23F39}" type="pres">
      <dgm:prSet presAssocID="{0489C32E-CC47-4FDF-8200-92C5C5DEA8B5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5F6D8E-323D-42E2-B447-5585BEA4F59B}" type="pres">
      <dgm:prSet presAssocID="{8DACF004-9E8A-46A7-AF09-5FD2A37CAF50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9C3FF8-74E6-440D-891A-0070D05B8A46}" type="pres">
      <dgm:prSet presAssocID="{89DCD13C-FFD9-4CBB-8A21-1CCE96530406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EF0D7E-AA26-426C-8CB1-20A253DD28A5}" type="pres">
      <dgm:prSet presAssocID="{55EE4A2F-F578-4742-BD2C-8CA099422C78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8D5784-BFF5-42FB-A87F-5A3A8683DC05}" type="presOf" srcId="{179D69AF-57D3-4D19-9A23-EA5FB156BF0E}" destId="{9D74D5E7-BE3F-4254-B676-AE870686A930}" srcOrd="0" destOrd="0" presId="urn:microsoft.com/office/officeart/2005/8/layout/cycle3"/>
    <dgm:cxn modelId="{D7063CB9-6AA2-4FF0-B00C-7EB95F1A6F35}" type="presOf" srcId="{0488F1F1-7772-4345-BE3D-65BA61AFB7AE}" destId="{A299D99A-E213-4C19-AE29-493FD3A3DE67}" srcOrd="0" destOrd="0" presId="urn:microsoft.com/office/officeart/2005/8/layout/cycle3"/>
    <dgm:cxn modelId="{4CD0B7FF-2E7B-4460-B83B-311AB1FE95DC}" srcId="{779D1711-5CFE-4994-A9B8-D99F0482CDB2}" destId="{89DCD13C-FFD9-4CBB-8A21-1CCE96530406}" srcOrd="3" destOrd="0" parTransId="{C190BDEE-07BF-4B9B-B48B-7A12F497483C}" sibTransId="{CEC69CE6-81E8-4FE2-91EE-AF015F1787D3}"/>
    <dgm:cxn modelId="{9D5F517C-A1D2-44B4-8FA5-11AE974E2E25}" type="presOf" srcId="{8DACF004-9E8A-46A7-AF09-5FD2A37CAF50}" destId="{DC5F6D8E-323D-42E2-B447-5585BEA4F59B}" srcOrd="0" destOrd="0" presId="urn:microsoft.com/office/officeart/2005/8/layout/cycle3"/>
    <dgm:cxn modelId="{2A682E2F-613D-4BE0-B011-6B5BA0B9225B}" srcId="{779D1711-5CFE-4994-A9B8-D99F0482CDB2}" destId="{8DACF004-9E8A-46A7-AF09-5FD2A37CAF50}" srcOrd="2" destOrd="0" parTransId="{E58E5FF2-73EC-4511-BBC5-63BA9BDCC3F8}" sibTransId="{AFCF0D06-FFB3-46DE-952D-AFFD1FFAA802}"/>
    <dgm:cxn modelId="{ABFA2703-8771-4721-AE64-2F87DD078017}" srcId="{779D1711-5CFE-4994-A9B8-D99F0482CDB2}" destId="{0488F1F1-7772-4345-BE3D-65BA61AFB7AE}" srcOrd="0" destOrd="0" parTransId="{6445BA6D-2A15-4EC5-A487-56035066FEA8}" sibTransId="{179D69AF-57D3-4D19-9A23-EA5FB156BF0E}"/>
    <dgm:cxn modelId="{FDEC1545-4512-478C-8815-61C6BA97605E}" type="presOf" srcId="{779D1711-5CFE-4994-A9B8-D99F0482CDB2}" destId="{6F99F043-F344-41FD-B34D-8DA607C5317B}" srcOrd="0" destOrd="0" presId="urn:microsoft.com/office/officeart/2005/8/layout/cycle3"/>
    <dgm:cxn modelId="{101DC816-93CC-4D5B-ADEB-245C5A45983A}" type="presOf" srcId="{0489C32E-CC47-4FDF-8200-92C5C5DEA8B5}" destId="{4157F06F-5C96-4098-A85B-FC39EDB23F39}" srcOrd="0" destOrd="0" presId="urn:microsoft.com/office/officeart/2005/8/layout/cycle3"/>
    <dgm:cxn modelId="{40E9324A-A396-487B-9F24-E4DC7E1742D3}" type="presOf" srcId="{55EE4A2F-F578-4742-BD2C-8CA099422C78}" destId="{2AEF0D7E-AA26-426C-8CB1-20A253DD28A5}" srcOrd="0" destOrd="0" presId="urn:microsoft.com/office/officeart/2005/8/layout/cycle3"/>
    <dgm:cxn modelId="{1283C83C-8D40-4589-A4DC-65D3C6DBC181}" srcId="{779D1711-5CFE-4994-A9B8-D99F0482CDB2}" destId="{0489C32E-CC47-4FDF-8200-92C5C5DEA8B5}" srcOrd="1" destOrd="0" parTransId="{8D07EE87-752E-40B0-9623-77C969CE1988}" sibTransId="{7EFA6E01-AA7F-4320-8B2F-C0A84449B7C1}"/>
    <dgm:cxn modelId="{91AB0F51-EBB1-4DDA-8E6A-28B929FA170E}" srcId="{779D1711-5CFE-4994-A9B8-D99F0482CDB2}" destId="{55EE4A2F-F578-4742-BD2C-8CA099422C78}" srcOrd="4" destOrd="0" parTransId="{B9CED35B-0501-4617-ADCB-CC8DD9859714}" sibTransId="{E930D055-FCEE-49ED-946F-97E04299F7E1}"/>
    <dgm:cxn modelId="{B0801E41-C2D1-4632-AA20-28782EE8DA31}" type="presOf" srcId="{89DCD13C-FFD9-4CBB-8A21-1CCE96530406}" destId="{699C3FF8-74E6-440D-891A-0070D05B8A46}" srcOrd="0" destOrd="0" presId="urn:microsoft.com/office/officeart/2005/8/layout/cycle3"/>
    <dgm:cxn modelId="{9838596A-9D63-42CE-B96E-A35248A1E707}" type="presParOf" srcId="{6F99F043-F344-41FD-B34D-8DA607C5317B}" destId="{FB882959-4CCC-4D03-A317-829FD8AFE999}" srcOrd="0" destOrd="0" presId="urn:microsoft.com/office/officeart/2005/8/layout/cycle3"/>
    <dgm:cxn modelId="{971072B4-627F-4DE0-9B89-2D4402741B32}" type="presParOf" srcId="{FB882959-4CCC-4D03-A317-829FD8AFE999}" destId="{A299D99A-E213-4C19-AE29-493FD3A3DE67}" srcOrd="0" destOrd="0" presId="urn:microsoft.com/office/officeart/2005/8/layout/cycle3"/>
    <dgm:cxn modelId="{3356BC61-BD39-4D0B-B22A-C170E664560D}" type="presParOf" srcId="{FB882959-4CCC-4D03-A317-829FD8AFE999}" destId="{9D74D5E7-BE3F-4254-B676-AE870686A930}" srcOrd="1" destOrd="0" presId="urn:microsoft.com/office/officeart/2005/8/layout/cycle3"/>
    <dgm:cxn modelId="{B83769C7-7BB7-49A2-8666-C01C397EA955}" type="presParOf" srcId="{FB882959-4CCC-4D03-A317-829FD8AFE999}" destId="{4157F06F-5C96-4098-A85B-FC39EDB23F39}" srcOrd="2" destOrd="0" presId="urn:microsoft.com/office/officeart/2005/8/layout/cycle3"/>
    <dgm:cxn modelId="{AFF6EC6D-D648-4487-9E5F-D1424DF33522}" type="presParOf" srcId="{FB882959-4CCC-4D03-A317-829FD8AFE999}" destId="{DC5F6D8E-323D-42E2-B447-5585BEA4F59B}" srcOrd="3" destOrd="0" presId="urn:microsoft.com/office/officeart/2005/8/layout/cycle3"/>
    <dgm:cxn modelId="{400B97F2-F860-4A22-9EC1-0771873919AD}" type="presParOf" srcId="{FB882959-4CCC-4D03-A317-829FD8AFE999}" destId="{699C3FF8-74E6-440D-891A-0070D05B8A46}" srcOrd="4" destOrd="0" presId="urn:microsoft.com/office/officeart/2005/8/layout/cycle3"/>
    <dgm:cxn modelId="{0E9990A5-EBB5-46C9-B2AB-576AF88F4057}" type="presParOf" srcId="{FB882959-4CCC-4D03-A317-829FD8AFE999}" destId="{2AEF0D7E-AA26-426C-8CB1-20A253DD28A5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DBE928-314F-44A0-A382-ED53545DBF1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F078BDE-6AB2-4458-8A8D-67CF2501189D}">
      <dgm:prSet phldrT="[Text]"/>
      <dgm:spPr/>
      <dgm:t>
        <a:bodyPr/>
        <a:lstStyle/>
        <a:p>
          <a:r>
            <a:rPr lang="cs-CZ" dirty="0" smtClean="0"/>
            <a:t>+plyny</a:t>
          </a:r>
          <a:endParaRPr lang="cs-CZ" dirty="0"/>
        </a:p>
      </dgm:t>
    </dgm:pt>
    <dgm:pt modelId="{815BA9AA-6A13-457D-A203-E7F46ADA7C48}" type="parTrans" cxnId="{D860D4B0-0878-4076-B904-F852DF2C7596}">
      <dgm:prSet/>
      <dgm:spPr/>
      <dgm:t>
        <a:bodyPr/>
        <a:lstStyle/>
        <a:p>
          <a:endParaRPr lang="cs-CZ"/>
        </a:p>
      </dgm:t>
    </dgm:pt>
    <dgm:pt modelId="{C8B185D4-A41E-4A8A-A052-4FC3A25C9B71}" type="sibTrans" cxnId="{D860D4B0-0878-4076-B904-F852DF2C7596}">
      <dgm:prSet/>
      <dgm:spPr/>
      <dgm:t>
        <a:bodyPr/>
        <a:lstStyle/>
        <a:p>
          <a:endParaRPr lang="cs-CZ"/>
        </a:p>
      </dgm:t>
    </dgm:pt>
    <dgm:pt modelId="{20249CE3-115E-417F-86E2-014CC6BECCF1}">
      <dgm:prSet phldrT="[Text]"/>
      <dgm:spPr/>
      <dgm:t>
        <a:bodyPr/>
        <a:lstStyle/>
        <a:p>
          <a:r>
            <a:rPr lang="cs-CZ" dirty="0" smtClean="0"/>
            <a:t>Slabé</a:t>
          </a:r>
        </a:p>
        <a:p>
          <a:r>
            <a:rPr lang="cs-CZ" dirty="0" smtClean="0"/>
            <a:t>kyseliny</a:t>
          </a:r>
          <a:endParaRPr lang="cs-CZ" dirty="0"/>
        </a:p>
      </dgm:t>
    </dgm:pt>
    <dgm:pt modelId="{9FE2FE95-6719-425B-ABBA-F5E7DABDC616}" type="parTrans" cxnId="{62E33388-EBBB-423C-99F7-F0AA10BE0827}">
      <dgm:prSet/>
      <dgm:spPr/>
      <dgm:t>
        <a:bodyPr/>
        <a:lstStyle/>
        <a:p>
          <a:endParaRPr lang="cs-CZ"/>
        </a:p>
      </dgm:t>
    </dgm:pt>
    <dgm:pt modelId="{F68139E8-B2AF-4387-A3AC-7FC47E5088F7}" type="sibTrans" cxnId="{62E33388-EBBB-423C-99F7-F0AA10BE0827}">
      <dgm:prSet/>
      <dgm:spPr/>
      <dgm:t>
        <a:bodyPr/>
        <a:lstStyle/>
        <a:p>
          <a:endParaRPr lang="cs-CZ"/>
        </a:p>
      </dgm:t>
    </dgm:pt>
    <dgm:pt modelId="{C25B8084-AFE5-4D82-B90D-3164D1583195}">
      <dgm:prSet phldrT="[Text]"/>
      <dgm:spPr/>
      <dgm:t>
        <a:bodyPr/>
        <a:lstStyle/>
        <a:p>
          <a:r>
            <a:rPr lang="cs-CZ" dirty="0" smtClean="0"/>
            <a:t>Kyselý</a:t>
          </a:r>
        </a:p>
        <a:p>
          <a:r>
            <a:rPr lang="cs-CZ" dirty="0" smtClean="0"/>
            <a:t>déšť</a:t>
          </a:r>
          <a:endParaRPr lang="cs-CZ" dirty="0"/>
        </a:p>
      </dgm:t>
    </dgm:pt>
    <dgm:pt modelId="{3DFE018C-FDE5-4051-BD83-DD6E370BAE24}" type="parTrans" cxnId="{64E2A49E-3277-4B8B-9FD0-2237511CA538}">
      <dgm:prSet/>
      <dgm:spPr/>
      <dgm:t>
        <a:bodyPr/>
        <a:lstStyle/>
        <a:p>
          <a:endParaRPr lang="cs-CZ"/>
        </a:p>
      </dgm:t>
    </dgm:pt>
    <dgm:pt modelId="{F87B6308-A9F9-4960-8F42-DDFD835E3F11}" type="sibTrans" cxnId="{64E2A49E-3277-4B8B-9FD0-2237511CA538}">
      <dgm:prSet/>
      <dgm:spPr/>
      <dgm:t>
        <a:bodyPr/>
        <a:lstStyle/>
        <a:p>
          <a:endParaRPr lang="cs-CZ"/>
        </a:p>
      </dgm:t>
    </dgm:pt>
    <dgm:pt modelId="{D8F16453-FBE3-4079-BCC0-8BCCB646CE11}">
      <dgm:prSet phldrT="[Text]"/>
      <dgm:spPr/>
      <dgm:t>
        <a:bodyPr/>
        <a:lstStyle/>
        <a:p>
          <a:r>
            <a:rPr lang="cs-CZ" dirty="0" smtClean="0"/>
            <a:t>Drolení</a:t>
          </a:r>
        </a:p>
        <a:p>
          <a:r>
            <a:rPr lang="cs-CZ" dirty="0" smtClean="0"/>
            <a:t>skal</a:t>
          </a:r>
          <a:endParaRPr lang="cs-CZ" dirty="0"/>
        </a:p>
      </dgm:t>
    </dgm:pt>
    <dgm:pt modelId="{FBE0F1B9-0F6A-4A8D-8E7B-BFE7ADEA0F57}" type="parTrans" cxnId="{9143D006-CB4C-4BA6-AD0E-D381B4FD557E}">
      <dgm:prSet/>
      <dgm:spPr/>
      <dgm:t>
        <a:bodyPr/>
        <a:lstStyle/>
        <a:p>
          <a:endParaRPr lang="cs-CZ"/>
        </a:p>
      </dgm:t>
    </dgm:pt>
    <dgm:pt modelId="{423CA0A7-5C00-42D6-8516-13E68EF3068E}" type="sibTrans" cxnId="{9143D006-CB4C-4BA6-AD0E-D381B4FD557E}">
      <dgm:prSet/>
      <dgm:spPr/>
      <dgm:t>
        <a:bodyPr/>
        <a:lstStyle/>
        <a:p>
          <a:endParaRPr lang="cs-CZ"/>
        </a:p>
      </dgm:t>
    </dgm:pt>
    <dgm:pt modelId="{9605173F-2203-4F57-8E30-FEBF747501FB}">
      <dgm:prSet phldrT="[Text]"/>
      <dgm:spPr/>
      <dgm:t>
        <a:bodyPr/>
        <a:lstStyle/>
        <a:p>
          <a:r>
            <a:rPr lang="cs-CZ" dirty="0" smtClean="0"/>
            <a:t>Rozpouští</a:t>
          </a:r>
        </a:p>
        <a:p>
          <a:r>
            <a:rPr lang="cs-CZ" dirty="0" smtClean="0"/>
            <a:t>vápenec</a:t>
          </a:r>
        </a:p>
        <a:p>
          <a:endParaRPr lang="cs-CZ" dirty="0"/>
        </a:p>
      </dgm:t>
    </dgm:pt>
    <dgm:pt modelId="{123805DE-DF72-464D-A944-0DA9CB59FE3A}" type="parTrans" cxnId="{99588377-F0E5-416A-B452-D7CC9FB4DEE9}">
      <dgm:prSet/>
      <dgm:spPr/>
      <dgm:t>
        <a:bodyPr/>
        <a:lstStyle/>
        <a:p>
          <a:endParaRPr lang="cs-CZ"/>
        </a:p>
      </dgm:t>
    </dgm:pt>
    <dgm:pt modelId="{CCC5B3F3-3CAA-4C9E-82EC-594DC08B1534}" type="sibTrans" cxnId="{99588377-F0E5-416A-B452-D7CC9FB4DEE9}">
      <dgm:prSet/>
      <dgm:spPr/>
      <dgm:t>
        <a:bodyPr/>
        <a:lstStyle/>
        <a:p>
          <a:endParaRPr lang="cs-CZ"/>
        </a:p>
      </dgm:t>
    </dgm:pt>
    <dgm:pt modelId="{66B4F267-E1EB-4A4B-BDCA-FB20D79A5F83}" type="pres">
      <dgm:prSet presAssocID="{B2DBE928-314F-44A0-A382-ED53545DBF1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2221DC3-8622-4CB7-9A1F-BD5ABDB4723A}" type="pres">
      <dgm:prSet presAssocID="{8F078BDE-6AB2-4458-8A8D-67CF2501189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C1877C-28F9-4856-9D43-372B9DC269EA}" type="pres">
      <dgm:prSet presAssocID="{C8B185D4-A41E-4A8A-A052-4FC3A25C9B71}" presName="sibTrans" presStyleLbl="sibTrans2D1" presStyleIdx="0" presStyleCnt="5"/>
      <dgm:spPr/>
      <dgm:t>
        <a:bodyPr/>
        <a:lstStyle/>
        <a:p>
          <a:endParaRPr lang="cs-CZ"/>
        </a:p>
      </dgm:t>
    </dgm:pt>
    <dgm:pt modelId="{03FE2DA1-1253-4BD9-9679-FACFB4E8D6CD}" type="pres">
      <dgm:prSet presAssocID="{C8B185D4-A41E-4A8A-A052-4FC3A25C9B71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51F2E37D-984B-42F0-877A-D8B66E8C9A33}" type="pres">
      <dgm:prSet presAssocID="{20249CE3-115E-417F-86E2-014CC6BECCF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8A16C6-3EA3-4069-AA94-56A48A1EAE79}" type="pres">
      <dgm:prSet presAssocID="{F68139E8-B2AF-4387-A3AC-7FC47E5088F7}" presName="sibTrans" presStyleLbl="sibTrans2D1" presStyleIdx="1" presStyleCnt="5"/>
      <dgm:spPr/>
      <dgm:t>
        <a:bodyPr/>
        <a:lstStyle/>
        <a:p>
          <a:endParaRPr lang="cs-CZ"/>
        </a:p>
      </dgm:t>
    </dgm:pt>
    <dgm:pt modelId="{5BBA4B85-3895-44E6-8FE8-8A036BEDE79A}" type="pres">
      <dgm:prSet presAssocID="{F68139E8-B2AF-4387-A3AC-7FC47E5088F7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D64708AF-2EDA-4CFE-8DAC-CC1D79BBF5B5}" type="pres">
      <dgm:prSet presAssocID="{C25B8084-AFE5-4D82-B90D-3164D158319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557E3-C7EF-44CE-B1F8-51C20A11FAE6}" type="pres">
      <dgm:prSet presAssocID="{F87B6308-A9F9-4960-8F42-DDFD835E3F11}" presName="sibTrans" presStyleLbl="sibTrans2D1" presStyleIdx="2" presStyleCnt="5"/>
      <dgm:spPr/>
      <dgm:t>
        <a:bodyPr/>
        <a:lstStyle/>
        <a:p>
          <a:endParaRPr lang="cs-CZ"/>
        </a:p>
      </dgm:t>
    </dgm:pt>
    <dgm:pt modelId="{4212F17D-A638-4D9F-B772-C72B8D4F3FCA}" type="pres">
      <dgm:prSet presAssocID="{F87B6308-A9F9-4960-8F42-DDFD835E3F11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FBB143A5-6B66-4299-950D-5A7696DF5684}" type="pres">
      <dgm:prSet presAssocID="{D8F16453-FBE3-4079-BCC0-8BCCB646CE1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8E0AF8-C2EB-4821-BA11-A53C0B68DE21}" type="pres">
      <dgm:prSet presAssocID="{423CA0A7-5C00-42D6-8516-13E68EF3068E}" presName="sibTrans" presStyleLbl="sibTrans2D1" presStyleIdx="3" presStyleCnt="5"/>
      <dgm:spPr/>
      <dgm:t>
        <a:bodyPr/>
        <a:lstStyle/>
        <a:p>
          <a:endParaRPr lang="cs-CZ"/>
        </a:p>
      </dgm:t>
    </dgm:pt>
    <dgm:pt modelId="{CB2774AE-C446-4EB8-8C48-A94F3FFCD30B}" type="pres">
      <dgm:prSet presAssocID="{423CA0A7-5C00-42D6-8516-13E68EF3068E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9D2F8F8E-7937-444C-9784-8625FE008AAB}" type="pres">
      <dgm:prSet presAssocID="{9605173F-2203-4F57-8E30-FEBF747501F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9E9961-8261-4322-8BFD-28A11DAC6FCB}" type="pres">
      <dgm:prSet presAssocID="{CCC5B3F3-3CAA-4C9E-82EC-594DC08B1534}" presName="sibTrans" presStyleLbl="sibTrans2D1" presStyleIdx="4" presStyleCnt="5"/>
      <dgm:spPr/>
      <dgm:t>
        <a:bodyPr/>
        <a:lstStyle/>
        <a:p>
          <a:endParaRPr lang="cs-CZ"/>
        </a:p>
      </dgm:t>
    </dgm:pt>
    <dgm:pt modelId="{55E8ACAC-7BE8-4799-85A1-9A44D4B7153D}" type="pres">
      <dgm:prSet presAssocID="{CCC5B3F3-3CAA-4C9E-82EC-594DC08B1534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C74ACFA3-E1B7-4512-BAC2-CCBB35F8A45A}" type="presOf" srcId="{C8B185D4-A41E-4A8A-A052-4FC3A25C9B71}" destId="{03FE2DA1-1253-4BD9-9679-FACFB4E8D6CD}" srcOrd="1" destOrd="0" presId="urn:microsoft.com/office/officeart/2005/8/layout/cycle2"/>
    <dgm:cxn modelId="{8AADC8D4-A170-4C95-B416-EADCFFB60BF5}" type="presOf" srcId="{F68139E8-B2AF-4387-A3AC-7FC47E5088F7}" destId="{5BBA4B85-3895-44E6-8FE8-8A036BEDE79A}" srcOrd="1" destOrd="0" presId="urn:microsoft.com/office/officeart/2005/8/layout/cycle2"/>
    <dgm:cxn modelId="{CBFDF6CB-0AF7-48EE-981D-108C019B61A4}" type="presOf" srcId="{8F078BDE-6AB2-4458-8A8D-67CF2501189D}" destId="{E2221DC3-8622-4CB7-9A1F-BD5ABDB4723A}" srcOrd="0" destOrd="0" presId="urn:microsoft.com/office/officeart/2005/8/layout/cycle2"/>
    <dgm:cxn modelId="{7EBE1E0B-7DC2-4462-8606-09515C807592}" type="presOf" srcId="{CCC5B3F3-3CAA-4C9E-82EC-594DC08B1534}" destId="{55E8ACAC-7BE8-4799-85A1-9A44D4B7153D}" srcOrd="1" destOrd="0" presId="urn:microsoft.com/office/officeart/2005/8/layout/cycle2"/>
    <dgm:cxn modelId="{7BB36D6C-C5C0-4802-AF44-EBEAFF863C2D}" type="presOf" srcId="{F87B6308-A9F9-4960-8F42-DDFD835E3F11}" destId="{30E557E3-C7EF-44CE-B1F8-51C20A11FAE6}" srcOrd="0" destOrd="0" presId="urn:microsoft.com/office/officeart/2005/8/layout/cycle2"/>
    <dgm:cxn modelId="{D4A7CA6D-47CE-4FE5-972D-25239DC1CA3F}" type="presOf" srcId="{F68139E8-B2AF-4387-A3AC-7FC47E5088F7}" destId="{A78A16C6-3EA3-4069-AA94-56A48A1EAE79}" srcOrd="0" destOrd="0" presId="urn:microsoft.com/office/officeart/2005/8/layout/cycle2"/>
    <dgm:cxn modelId="{B54DED50-6085-4D2E-8127-26068981AE90}" type="presOf" srcId="{423CA0A7-5C00-42D6-8516-13E68EF3068E}" destId="{A58E0AF8-C2EB-4821-BA11-A53C0B68DE21}" srcOrd="0" destOrd="0" presId="urn:microsoft.com/office/officeart/2005/8/layout/cycle2"/>
    <dgm:cxn modelId="{90C55474-AC28-4571-84E4-C40E9DC60CF3}" type="presOf" srcId="{CCC5B3F3-3CAA-4C9E-82EC-594DC08B1534}" destId="{C69E9961-8261-4322-8BFD-28A11DAC6FCB}" srcOrd="0" destOrd="0" presId="urn:microsoft.com/office/officeart/2005/8/layout/cycle2"/>
    <dgm:cxn modelId="{99588377-F0E5-416A-B452-D7CC9FB4DEE9}" srcId="{B2DBE928-314F-44A0-A382-ED53545DBF13}" destId="{9605173F-2203-4F57-8E30-FEBF747501FB}" srcOrd="4" destOrd="0" parTransId="{123805DE-DF72-464D-A944-0DA9CB59FE3A}" sibTransId="{CCC5B3F3-3CAA-4C9E-82EC-594DC08B1534}"/>
    <dgm:cxn modelId="{CE489D90-982D-4642-BA71-8A7AAA706021}" type="presOf" srcId="{423CA0A7-5C00-42D6-8516-13E68EF3068E}" destId="{CB2774AE-C446-4EB8-8C48-A94F3FFCD30B}" srcOrd="1" destOrd="0" presId="urn:microsoft.com/office/officeart/2005/8/layout/cycle2"/>
    <dgm:cxn modelId="{64E2A49E-3277-4B8B-9FD0-2237511CA538}" srcId="{B2DBE928-314F-44A0-A382-ED53545DBF13}" destId="{C25B8084-AFE5-4D82-B90D-3164D1583195}" srcOrd="2" destOrd="0" parTransId="{3DFE018C-FDE5-4051-BD83-DD6E370BAE24}" sibTransId="{F87B6308-A9F9-4960-8F42-DDFD835E3F11}"/>
    <dgm:cxn modelId="{818A8421-0A84-40DE-8A09-910E0961CA5F}" type="presOf" srcId="{F87B6308-A9F9-4960-8F42-DDFD835E3F11}" destId="{4212F17D-A638-4D9F-B772-C72B8D4F3FCA}" srcOrd="1" destOrd="0" presId="urn:microsoft.com/office/officeart/2005/8/layout/cycle2"/>
    <dgm:cxn modelId="{8A28E70E-1F74-4593-9681-2C175BD6AD35}" type="presOf" srcId="{20249CE3-115E-417F-86E2-014CC6BECCF1}" destId="{51F2E37D-984B-42F0-877A-D8B66E8C9A33}" srcOrd="0" destOrd="0" presId="urn:microsoft.com/office/officeart/2005/8/layout/cycle2"/>
    <dgm:cxn modelId="{A2FEFFD8-6A66-41FB-9777-E6A2AD6BDC89}" type="presOf" srcId="{C8B185D4-A41E-4A8A-A052-4FC3A25C9B71}" destId="{31C1877C-28F9-4856-9D43-372B9DC269EA}" srcOrd="0" destOrd="0" presId="urn:microsoft.com/office/officeart/2005/8/layout/cycle2"/>
    <dgm:cxn modelId="{62E33388-EBBB-423C-99F7-F0AA10BE0827}" srcId="{B2DBE928-314F-44A0-A382-ED53545DBF13}" destId="{20249CE3-115E-417F-86E2-014CC6BECCF1}" srcOrd="1" destOrd="0" parTransId="{9FE2FE95-6719-425B-ABBA-F5E7DABDC616}" sibTransId="{F68139E8-B2AF-4387-A3AC-7FC47E5088F7}"/>
    <dgm:cxn modelId="{9143D006-CB4C-4BA6-AD0E-D381B4FD557E}" srcId="{B2DBE928-314F-44A0-A382-ED53545DBF13}" destId="{D8F16453-FBE3-4079-BCC0-8BCCB646CE11}" srcOrd="3" destOrd="0" parTransId="{FBE0F1B9-0F6A-4A8D-8E7B-BFE7ADEA0F57}" sibTransId="{423CA0A7-5C00-42D6-8516-13E68EF3068E}"/>
    <dgm:cxn modelId="{E9BF9387-9CED-4AF0-B8E2-38289981F89A}" type="presOf" srcId="{9605173F-2203-4F57-8E30-FEBF747501FB}" destId="{9D2F8F8E-7937-444C-9784-8625FE008AAB}" srcOrd="0" destOrd="0" presId="urn:microsoft.com/office/officeart/2005/8/layout/cycle2"/>
    <dgm:cxn modelId="{41AE2E26-FCC9-4CD5-8BE5-B4EA6E425484}" type="presOf" srcId="{B2DBE928-314F-44A0-A382-ED53545DBF13}" destId="{66B4F267-E1EB-4A4B-BDCA-FB20D79A5F83}" srcOrd="0" destOrd="0" presId="urn:microsoft.com/office/officeart/2005/8/layout/cycle2"/>
    <dgm:cxn modelId="{C79C0879-CC92-48D6-817F-4D30A3243E8A}" type="presOf" srcId="{D8F16453-FBE3-4079-BCC0-8BCCB646CE11}" destId="{FBB143A5-6B66-4299-950D-5A7696DF5684}" srcOrd="0" destOrd="0" presId="urn:microsoft.com/office/officeart/2005/8/layout/cycle2"/>
    <dgm:cxn modelId="{AC8B14AA-0C77-4CC0-8F81-6B26AFFFBAE2}" type="presOf" srcId="{C25B8084-AFE5-4D82-B90D-3164D1583195}" destId="{D64708AF-2EDA-4CFE-8DAC-CC1D79BBF5B5}" srcOrd="0" destOrd="0" presId="urn:microsoft.com/office/officeart/2005/8/layout/cycle2"/>
    <dgm:cxn modelId="{D860D4B0-0878-4076-B904-F852DF2C7596}" srcId="{B2DBE928-314F-44A0-A382-ED53545DBF13}" destId="{8F078BDE-6AB2-4458-8A8D-67CF2501189D}" srcOrd="0" destOrd="0" parTransId="{815BA9AA-6A13-457D-A203-E7F46ADA7C48}" sibTransId="{C8B185D4-A41E-4A8A-A052-4FC3A25C9B71}"/>
    <dgm:cxn modelId="{15A14566-2E80-44F3-8F28-3318599A3D5B}" type="presParOf" srcId="{66B4F267-E1EB-4A4B-BDCA-FB20D79A5F83}" destId="{E2221DC3-8622-4CB7-9A1F-BD5ABDB4723A}" srcOrd="0" destOrd="0" presId="urn:microsoft.com/office/officeart/2005/8/layout/cycle2"/>
    <dgm:cxn modelId="{D71D7436-E278-4508-B81B-6C09D380EC26}" type="presParOf" srcId="{66B4F267-E1EB-4A4B-BDCA-FB20D79A5F83}" destId="{31C1877C-28F9-4856-9D43-372B9DC269EA}" srcOrd="1" destOrd="0" presId="urn:microsoft.com/office/officeart/2005/8/layout/cycle2"/>
    <dgm:cxn modelId="{07843CD5-E565-423C-8DC7-688265A76F63}" type="presParOf" srcId="{31C1877C-28F9-4856-9D43-372B9DC269EA}" destId="{03FE2DA1-1253-4BD9-9679-FACFB4E8D6CD}" srcOrd="0" destOrd="0" presId="urn:microsoft.com/office/officeart/2005/8/layout/cycle2"/>
    <dgm:cxn modelId="{692FA0FF-6147-46C0-B55E-361687268579}" type="presParOf" srcId="{66B4F267-E1EB-4A4B-BDCA-FB20D79A5F83}" destId="{51F2E37D-984B-42F0-877A-D8B66E8C9A33}" srcOrd="2" destOrd="0" presId="urn:microsoft.com/office/officeart/2005/8/layout/cycle2"/>
    <dgm:cxn modelId="{34FC73CC-2204-4F63-A43E-CB7A5E175800}" type="presParOf" srcId="{66B4F267-E1EB-4A4B-BDCA-FB20D79A5F83}" destId="{A78A16C6-3EA3-4069-AA94-56A48A1EAE79}" srcOrd="3" destOrd="0" presId="urn:microsoft.com/office/officeart/2005/8/layout/cycle2"/>
    <dgm:cxn modelId="{13C6C3EC-0E68-4412-B5C2-31BA29FE5C51}" type="presParOf" srcId="{A78A16C6-3EA3-4069-AA94-56A48A1EAE79}" destId="{5BBA4B85-3895-44E6-8FE8-8A036BEDE79A}" srcOrd="0" destOrd="0" presId="urn:microsoft.com/office/officeart/2005/8/layout/cycle2"/>
    <dgm:cxn modelId="{B254E9B6-6048-4EE9-A824-F8D5F4845C31}" type="presParOf" srcId="{66B4F267-E1EB-4A4B-BDCA-FB20D79A5F83}" destId="{D64708AF-2EDA-4CFE-8DAC-CC1D79BBF5B5}" srcOrd="4" destOrd="0" presId="urn:microsoft.com/office/officeart/2005/8/layout/cycle2"/>
    <dgm:cxn modelId="{8DB42C44-9C8F-496F-99C2-ABD955B5ED44}" type="presParOf" srcId="{66B4F267-E1EB-4A4B-BDCA-FB20D79A5F83}" destId="{30E557E3-C7EF-44CE-B1F8-51C20A11FAE6}" srcOrd="5" destOrd="0" presId="urn:microsoft.com/office/officeart/2005/8/layout/cycle2"/>
    <dgm:cxn modelId="{5E8D891B-C398-486A-B4F6-040469772836}" type="presParOf" srcId="{30E557E3-C7EF-44CE-B1F8-51C20A11FAE6}" destId="{4212F17D-A638-4D9F-B772-C72B8D4F3FCA}" srcOrd="0" destOrd="0" presId="urn:microsoft.com/office/officeart/2005/8/layout/cycle2"/>
    <dgm:cxn modelId="{7041454D-D20E-4BF7-8E16-32C50350EC63}" type="presParOf" srcId="{66B4F267-E1EB-4A4B-BDCA-FB20D79A5F83}" destId="{FBB143A5-6B66-4299-950D-5A7696DF5684}" srcOrd="6" destOrd="0" presId="urn:microsoft.com/office/officeart/2005/8/layout/cycle2"/>
    <dgm:cxn modelId="{18AF07B5-8233-42D9-8BDF-3067C3179F36}" type="presParOf" srcId="{66B4F267-E1EB-4A4B-BDCA-FB20D79A5F83}" destId="{A58E0AF8-C2EB-4821-BA11-A53C0B68DE21}" srcOrd="7" destOrd="0" presId="urn:microsoft.com/office/officeart/2005/8/layout/cycle2"/>
    <dgm:cxn modelId="{CEB04BFB-CE8D-4AC5-822E-2C300BC59B31}" type="presParOf" srcId="{A58E0AF8-C2EB-4821-BA11-A53C0B68DE21}" destId="{CB2774AE-C446-4EB8-8C48-A94F3FFCD30B}" srcOrd="0" destOrd="0" presId="urn:microsoft.com/office/officeart/2005/8/layout/cycle2"/>
    <dgm:cxn modelId="{0F257003-2B38-4A2E-8922-4D52CFA645C5}" type="presParOf" srcId="{66B4F267-E1EB-4A4B-BDCA-FB20D79A5F83}" destId="{9D2F8F8E-7937-444C-9784-8625FE008AAB}" srcOrd="8" destOrd="0" presId="urn:microsoft.com/office/officeart/2005/8/layout/cycle2"/>
    <dgm:cxn modelId="{8731D150-BFD6-4651-BAA4-F55B04C0151C}" type="presParOf" srcId="{66B4F267-E1EB-4A4B-BDCA-FB20D79A5F83}" destId="{C69E9961-8261-4322-8BFD-28A11DAC6FCB}" srcOrd="9" destOrd="0" presId="urn:microsoft.com/office/officeart/2005/8/layout/cycle2"/>
    <dgm:cxn modelId="{A1E03B5F-D60F-49C4-B018-581E8EE904F8}" type="presParOf" srcId="{C69E9961-8261-4322-8BFD-28A11DAC6FCB}" destId="{55E8ACAC-7BE8-4799-85A1-9A44D4B7153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E5ABAE-E02B-485A-9EA2-E1CCD1FA4D29}" type="doc">
      <dgm:prSet loTypeId="urn:diagrams.loki3.com/Bracket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7D1CD63-A359-4041-82BD-C7622853F9EE}">
      <dgm:prSet phldrT="[Text]"/>
      <dgm:spPr/>
      <dgm:t>
        <a:bodyPr/>
        <a:lstStyle/>
        <a:p>
          <a:r>
            <a:rPr lang="cs-CZ" dirty="0" smtClean="0"/>
            <a:t>Horské ledovce</a:t>
          </a:r>
        </a:p>
      </dgm:t>
    </dgm:pt>
    <dgm:pt modelId="{608666E3-9CD7-4362-8CB6-421D615D429E}" type="parTrans" cxnId="{3928D0B7-FC84-4C9D-BA6C-C9A2ECCB0D38}">
      <dgm:prSet/>
      <dgm:spPr/>
      <dgm:t>
        <a:bodyPr/>
        <a:lstStyle/>
        <a:p>
          <a:endParaRPr lang="cs-CZ"/>
        </a:p>
      </dgm:t>
    </dgm:pt>
    <dgm:pt modelId="{19EEE915-DCD5-44FD-9EFD-02025430A9A9}" type="sibTrans" cxnId="{3928D0B7-FC84-4C9D-BA6C-C9A2ECCB0D38}">
      <dgm:prSet/>
      <dgm:spPr/>
      <dgm:t>
        <a:bodyPr/>
        <a:lstStyle/>
        <a:p>
          <a:endParaRPr lang="cs-CZ"/>
        </a:p>
      </dgm:t>
    </dgm:pt>
    <dgm:pt modelId="{7DD2F1AE-DD6E-4B7A-933A-51C0A6B70A76}">
      <dgm:prSet phldrT="[Text]"/>
      <dgm:spPr/>
      <dgm:t>
        <a:bodyPr/>
        <a:lstStyle/>
        <a:p>
          <a:r>
            <a:rPr lang="cs-CZ" dirty="0" smtClean="0"/>
            <a:t>Plazí se po svahu, obrušují ho, odnášejí balvany</a:t>
          </a:r>
          <a:endParaRPr lang="cs-CZ" dirty="0"/>
        </a:p>
      </dgm:t>
    </dgm:pt>
    <dgm:pt modelId="{2754D6B4-CEF5-4875-B6CD-8637CB064FA5}" type="parTrans" cxnId="{092F7711-889A-4B66-AF90-307CB86F0896}">
      <dgm:prSet/>
      <dgm:spPr/>
      <dgm:t>
        <a:bodyPr/>
        <a:lstStyle/>
        <a:p>
          <a:endParaRPr lang="cs-CZ"/>
        </a:p>
      </dgm:t>
    </dgm:pt>
    <dgm:pt modelId="{E5FBDF7C-5392-4267-A75D-3C81EFF99DBA}" type="sibTrans" cxnId="{092F7711-889A-4B66-AF90-307CB86F0896}">
      <dgm:prSet/>
      <dgm:spPr/>
      <dgm:t>
        <a:bodyPr/>
        <a:lstStyle/>
        <a:p>
          <a:endParaRPr lang="cs-CZ"/>
        </a:p>
      </dgm:t>
    </dgm:pt>
    <dgm:pt modelId="{97D23616-A16C-4346-A10C-9AB78626D280}">
      <dgm:prSet phldrT="[Text]"/>
      <dgm:spPr/>
      <dgm:t>
        <a:bodyPr/>
        <a:lstStyle/>
        <a:p>
          <a:r>
            <a:rPr lang="cs-CZ" dirty="0" smtClean="0"/>
            <a:t>Led v puklinách</a:t>
          </a:r>
          <a:endParaRPr lang="cs-CZ" dirty="0"/>
        </a:p>
      </dgm:t>
    </dgm:pt>
    <dgm:pt modelId="{CD14C82C-94D4-4385-8E98-1FCF52314413}" type="parTrans" cxnId="{2722DA41-3124-468C-9871-174259C94DDB}">
      <dgm:prSet/>
      <dgm:spPr/>
      <dgm:t>
        <a:bodyPr/>
        <a:lstStyle/>
        <a:p>
          <a:endParaRPr lang="cs-CZ"/>
        </a:p>
      </dgm:t>
    </dgm:pt>
    <dgm:pt modelId="{4AC33D04-AC67-4B3D-9E22-84948249B4A1}" type="sibTrans" cxnId="{2722DA41-3124-468C-9871-174259C94DDB}">
      <dgm:prSet/>
      <dgm:spPr/>
      <dgm:t>
        <a:bodyPr/>
        <a:lstStyle/>
        <a:p>
          <a:endParaRPr lang="cs-CZ"/>
        </a:p>
      </dgm:t>
    </dgm:pt>
    <dgm:pt modelId="{F1A5FA87-3DF6-44C7-A5BE-734A60FDC582}">
      <dgm:prSet phldrT="[Text]"/>
      <dgm:spPr/>
      <dgm:t>
        <a:bodyPr/>
        <a:lstStyle/>
        <a:p>
          <a:r>
            <a:rPr lang="cs-CZ" dirty="0" smtClean="0"/>
            <a:t>Zvětšuje svůj objem, drolí puklinu </a:t>
          </a:r>
          <a:endParaRPr lang="cs-CZ" dirty="0"/>
        </a:p>
      </dgm:t>
    </dgm:pt>
    <dgm:pt modelId="{6B2C6EE2-8965-47E0-BFF1-695ED72244FF}" type="parTrans" cxnId="{BF8CEB64-0CFB-4BAA-84FA-612BDC9E1026}">
      <dgm:prSet/>
      <dgm:spPr/>
      <dgm:t>
        <a:bodyPr/>
        <a:lstStyle/>
        <a:p>
          <a:endParaRPr lang="cs-CZ"/>
        </a:p>
      </dgm:t>
    </dgm:pt>
    <dgm:pt modelId="{CF249E00-5681-40AA-A114-6BCF7B545050}" type="sibTrans" cxnId="{BF8CEB64-0CFB-4BAA-84FA-612BDC9E1026}">
      <dgm:prSet/>
      <dgm:spPr/>
      <dgm:t>
        <a:bodyPr/>
        <a:lstStyle/>
        <a:p>
          <a:endParaRPr lang="cs-CZ"/>
        </a:p>
      </dgm:t>
    </dgm:pt>
    <dgm:pt modelId="{21BB3B0A-C1C9-465D-8192-64E11452C72F}" type="pres">
      <dgm:prSet presAssocID="{C1E5ABAE-E02B-485A-9EA2-E1CCD1FA4D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CB07494-9F55-4225-8F54-13E64A17347B}" type="pres">
      <dgm:prSet presAssocID="{57D1CD63-A359-4041-82BD-C7622853F9EE}" presName="linNode" presStyleCnt="0"/>
      <dgm:spPr/>
    </dgm:pt>
    <dgm:pt modelId="{E3B3FE1C-0881-4896-80A1-918DD4047312}" type="pres">
      <dgm:prSet presAssocID="{57D1CD63-A359-4041-82BD-C7622853F9EE}" presName="parTx" presStyleLbl="revTx" presStyleIdx="0" presStyleCnt="2" custAng="0" custScaleY="165755" custLinFactY="-17949" custLinFactNeighborX="-16515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8A0B2F-B8DF-4E57-B871-BA3BBB6249F4}" type="pres">
      <dgm:prSet presAssocID="{57D1CD63-A359-4041-82BD-C7622853F9EE}" presName="bracket" presStyleLbl="parChTrans1D1" presStyleIdx="0" presStyleCnt="2" custScaleY="135855" custLinFactNeighborX="57676" custLinFactNeighborY="-93234"/>
      <dgm:spPr/>
    </dgm:pt>
    <dgm:pt modelId="{F48A81F2-D071-4B6C-BE0D-227CC052A41F}" type="pres">
      <dgm:prSet presAssocID="{57D1CD63-A359-4041-82BD-C7622853F9EE}" presName="spH" presStyleCnt="0"/>
      <dgm:spPr/>
    </dgm:pt>
    <dgm:pt modelId="{D119FEB5-5214-43FF-A012-C428E470A07F}" type="pres">
      <dgm:prSet presAssocID="{57D1CD63-A359-4041-82BD-C7622853F9EE}" presName="desTx" presStyleLbl="node1" presStyleIdx="0" presStyleCnt="2" custScaleY="146229" custLinFactNeighborX="-462" custLinFactNeighborY="-9127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C994BE-CCE8-43C0-8D26-759103ED96D1}" type="pres">
      <dgm:prSet presAssocID="{19EEE915-DCD5-44FD-9EFD-02025430A9A9}" presName="spV" presStyleCnt="0"/>
      <dgm:spPr/>
    </dgm:pt>
    <dgm:pt modelId="{AB9C16A9-B2AE-493A-997A-1E64D442BEEE}" type="pres">
      <dgm:prSet presAssocID="{97D23616-A16C-4346-A10C-9AB78626D280}" presName="linNode" presStyleCnt="0"/>
      <dgm:spPr/>
    </dgm:pt>
    <dgm:pt modelId="{22560AA5-4815-4ED0-88B0-299D7895AAF6}" type="pres">
      <dgm:prSet presAssocID="{97D23616-A16C-4346-A10C-9AB78626D280}" presName="parTx" presStyleLbl="revTx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B5117A-BDC3-4DE3-AE6C-A2FFE0541137}" type="pres">
      <dgm:prSet presAssocID="{97D23616-A16C-4346-A10C-9AB78626D280}" presName="bracket" presStyleLbl="parChTrans1D1" presStyleIdx="1" presStyleCnt="2" custAng="0" custFlipHor="0" custScaleX="121858" custScaleY="142018" custLinFactX="2316" custLinFactNeighborX="100000" custLinFactNeighborY="18775"/>
      <dgm:spPr/>
    </dgm:pt>
    <dgm:pt modelId="{42DE16A8-66D0-4BF1-A915-D5A9CFA011E0}" type="pres">
      <dgm:prSet presAssocID="{97D23616-A16C-4346-A10C-9AB78626D280}" presName="spH" presStyleCnt="0"/>
      <dgm:spPr/>
    </dgm:pt>
    <dgm:pt modelId="{B11CF1E4-0C60-48FD-8535-E51F797ACA05}" type="pres">
      <dgm:prSet presAssocID="{97D23616-A16C-4346-A10C-9AB78626D280}" presName="desTx" presStyleLbl="node1" presStyleIdx="1" presStyleCnt="2" custScaleY="140523" custLinFactX="1815" custLinFactNeighborX="100000" custLinFactNeighborY="180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C07940-FF6E-4BD9-B643-C2A94C1687B7}" type="presOf" srcId="{F1A5FA87-3DF6-44C7-A5BE-734A60FDC582}" destId="{B11CF1E4-0C60-48FD-8535-E51F797ACA05}" srcOrd="0" destOrd="0" presId="urn:diagrams.loki3.com/BracketList+Icon"/>
    <dgm:cxn modelId="{2722DA41-3124-468C-9871-174259C94DDB}" srcId="{C1E5ABAE-E02B-485A-9EA2-E1CCD1FA4D29}" destId="{97D23616-A16C-4346-A10C-9AB78626D280}" srcOrd="1" destOrd="0" parTransId="{CD14C82C-94D4-4385-8E98-1FCF52314413}" sibTransId="{4AC33D04-AC67-4B3D-9E22-84948249B4A1}"/>
    <dgm:cxn modelId="{8F1B6E42-6668-4F33-968C-91920CDB130B}" type="presOf" srcId="{7DD2F1AE-DD6E-4B7A-933A-51C0A6B70A76}" destId="{D119FEB5-5214-43FF-A012-C428E470A07F}" srcOrd="0" destOrd="0" presId="urn:diagrams.loki3.com/BracketList+Icon"/>
    <dgm:cxn modelId="{4E0BEB53-76B6-45FD-9DE4-D4C0C55A78D3}" type="presOf" srcId="{C1E5ABAE-E02B-485A-9EA2-E1CCD1FA4D29}" destId="{21BB3B0A-C1C9-465D-8192-64E11452C72F}" srcOrd="0" destOrd="0" presId="urn:diagrams.loki3.com/BracketList+Icon"/>
    <dgm:cxn modelId="{092F7711-889A-4B66-AF90-307CB86F0896}" srcId="{57D1CD63-A359-4041-82BD-C7622853F9EE}" destId="{7DD2F1AE-DD6E-4B7A-933A-51C0A6B70A76}" srcOrd="0" destOrd="0" parTransId="{2754D6B4-CEF5-4875-B6CD-8637CB064FA5}" sibTransId="{E5FBDF7C-5392-4267-A75D-3C81EFF99DBA}"/>
    <dgm:cxn modelId="{3928D0B7-FC84-4C9D-BA6C-C9A2ECCB0D38}" srcId="{C1E5ABAE-E02B-485A-9EA2-E1CCD1FA4D29}" destId="{57D1CD63-A359-4041-82BD-C7622853F9EE}" srcOrd="0" destOrd="0" parTransId="{608666E3-9CD7-4362-8CB6-421D615D429E}" sibTransId="{19EEE915-DCD5-44FD-9EFD-02025430A9A9}"/>
    <dgm:cxn modelId="{BF8CEB64-0CFB-4BAA-84FA-612BDC9E1026}" srcId="{97D23616-A16C-4346-A10C-9AB78626D280}" destId="{F1A5FA87-3DF6-44C7-A5BE-734A60FDC582}" srcOrd="0" destOrd="0" parTransId="{6B2C6EE2-8965-47E0-BFF1-695ED72244FF}" sibTransId="{CF249E00-5681-40AA-A114-6BCF7B545050}"/>
    <dgm:cxn modelId="{F54B0D30-E5F5-48E9-8426-E957DDF2DB6A}" type="presOf" srcId="{57D1CD63-A359-4041-82BD-C7622853F9EE}" destId="{E3B3FE1C-0881-4896-80A1-918DD4047312}" srcOrd="0" destOrd="0" presId="urn:diagrams.loki3.com/BracketList+Icon"/>
    <dgm:cxn modelId="{70CEB454-6DC0-487E-9087-487A7F18B7BE}" type="presOf" srcId="{97D23616-A16C-4346-A10C-9AB78626D280}" destId="{22560AA5-4815-4ED0-88B0-299D7895AAF6}" srcOrd="0" destOrd="0" presId="urn:diagrams.loki3.com/BracketList+Icon"/>
    <dgm:cxn modelId="{84373727-0C3A-4867-A514-DF8DF5436509}" type="presParOf" srcId="{21BB3B0A-C1C9-465D-8192-64E11452C72F}" destId="{DCB07494-9F55-4225-8F54-13E64A17347B}" srcOrd="0" destOrd="0" presId="urn:diagrams.loki3.com/BracketList+Icon"/>
    <dgm:cxn modelId="{9DDC6144-B8FE-4330-887F-2076731DCFC5}" type="presParOf" srcId="{DCB07494-9F55-4225-8F54-13E64A17347B}" destId="{E3B3FE1C-0881-4896-80A1-918DD4047312}" srcOrd="0" destOrd="0" presId="urn:diagrams.loki3.com/BracketList+Icon"/>
    <dgm:cxn modelId="{20D0E708-7BCA-4429-AB3C-3B53FDD32AAF}" type="presParOf" srcId="{DCB07494-9F55-4225-8F54-13E64A17347B}" destId="{3A8A0B2F-B8DF-4E57-B871-BA3BBB6249F4}" srcOrd="1" destOrd="0" presId="urn:diagrams.loki3.com/BracketList+Icon"/>
    <dgm:cxn modelId="{5EEA0278-D976-42F2-8835-EAD9D7E71F33}" type="presParOf" srcId="{DCB07494-9F55-4225-8F54-13E64A17347B}" destId="{F48A81F2-D071-4B6C-BE0D-227CC052A41F}" srcOrd="2" destOrd="0" presId="urn:diagrams.loki3.com/BracketList+Icon"/>
    <dgm:cxn modelId="{8BE38B08-5398-46C9-867D-54A8CBA71C07}" type="presParOf" srcId="{DCB07494-9F55-4225-8F54-13E64A17347B}" destId="{D119FEB5-5214-43FF-A012-C428E470A07F}" srcOrd="3" destOrd="0" presId="urn:diagrams.loki3.com/BracketList+Icon"/>
    <dgm:cxn modelId="{CC18C07B-62E6-44FF-95C9-2211062ADAEF}" type="presParOf" srcId="{21BB3B0A-C1C9-465D-8192-64E11452C72F}" destId="{78C994BE-CCE8-43C0-8D26-759103ED96D1}" srcOrd="1" destOrd="0" presId="urn:diagrams.loki3.com/BracketList+Icon"/>
    <dgm:cxn modelId="{44C2431D-76E3-4135-9D62-92DD0BE57367}" type="presParOf" srcId="{21BB3B0A-C1C9-465D-8192-64E11452C72F}" destId="{AB9C16A9-B2AE-493A-997A-1E64D442BEEE}" srcOrd="2" destOrd="0" presId="urn:diagrams.loki3.com/BracketList+Icon"/>
    <dgm:cxn modelId="{8CA47CAC-D6CE-4429-87EF-ED456A09F19A}" type="presParOf" srcId="{AB9C16A9-B2AE-493A-997A-1E64D442BEEE}" destId="{22560AA5-4815-4ED0-88B0-299D7895AAF6}" srcOrd="0" destOrd="0" presId="urn:diagrams.loki3.com/BracketList+Icon"/>
    <dgm:cxn modelId="{6DAE20C5-1A93-4479-8E27-B8AC34C825EA}" type="presParOf" srcId="{AB9C16A9-B2AE-493A-997A-1E64D442BEEE}" destId="{51B5117A-BDC3-4DE3-AE6C-A2FFE0541137}" srcOrd="1" destOrd="0" presId="urn:diagrams.loki3.com/BracketList+Icon"/>
    <dgm:cxn modelId="{F6E152E4-2041-43CC-98AF-AE86189AC43C}" type="presParOf" srcId="{AB9C16A9-B2AE-493A-997A-1E64D442BEEE}" destId="{42DE16A8-66D0-4BF1-A915-D5A9CFA011E0}" srcOrd="2" destOrd="0" presId="urn:diagrams.loki3.com/BracketList+Icon"/>
    <dgm:cxn modelId="{DFFF5D94-C6DA-48B1-91BC-F5320367A2B6}" type="presParOf" srcId="{AB9C16A9-B2AE-493A-997A-1E64D442BEEE}" destId="{B11CF1E4-0C60-48FD-8535-E51F797ACA05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8FD51A-F2B2-4B27-959F-C38DB93B0AF5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87C1231-D8EE-4494-AA15-AD58D6C577D1}">
      <dgm:prSet phldrT="[Text]"/>
      <dgm:spPr/>
      <dgm:t>
        <a:bodyPr/>
        <a:lstStyle/>
        <a:p>
          <a:r>
            <a:rPr lang="cs-CZ" dirty="0" smtClean="0"/>
            <a:t>Unáší materiál – půdu, písek, vodu</a:t>
          </a:r>
          <a:endParaRPr lang="cs-CZ" dirty="0"/>
        </a:p>
      </dgm:t>
    </dgm:pt>
    <dgm:pt modelId="{2FFA409F-1B51-4FB3-8EA5-1FB8A9D2DE72}" type="parTrans" cxnId="{18CD4044-CE65-4BC2-BD17-25AC3DE911B8}">
      <dgm:prSet/>
      <dgm:spPr/>
      <dgm:t>
        <a:bodyPr/>
        <a:lstStyle/>
        <a:p>
          <a:endParaRPr lang="cs-CZ"/>
        </a:p>
      </dgm:t>
    </dgm:pt>
    <dgm:pt modelId="{8909DEB3-40E1-4876-9592-3AE70D261363}" type="sibTrans" cxnId="{18CD4044-CE65-4BC2-BD17-25AC3DE911B8}">
      <dgm:prSet/>
      <dgm:spPr/>
      <dgm:t>
        <a:bodyPr/>
        <a:lstStyle/>
        <a:p>
          <a:endParaRPr lang="cs-CZ"/>
        </a:p>
      </dgm:t>
    </dgm:pt>
    <dgm:pt modelId="{C5A533B3-4271-4E47-8504-41D18B478A3A}">
      <dgm:prSet phldrT="[Text]"/>
      <dgm:spPr/>
      <dgm:t>
        <a:bodyPr/>
        <a:lstStyle/>
        <a:p>
          <a:r>
            <a:rPr lang="cs-CZ" dirty="0" smtClean="0"/>
            <a:t>Naráží s tím na skály a obrušuje je</a:t>
          </a:r>
          <a:endParaRPr lang="cs-CZ" dirty="0"/>
        </a:p>
      </dgm:t>
    </dgm:pt>
    <dgm:pt modelId="{C42B3F94-4FBA-49D1-AE57-7E366B60783C}" type="parTrans" cxnId="{156E7D58-34A7-426D-AEE9-2802B1261F04}">
      <dgm:prSet/>
      <dgm:spPr/>
      <dgm:t>
        <a:bodyPr/>
        <a:lstStyle/>
        <a:p>
          <a:endParaRPr lang="cs-CZ"/>
        </a:p>
      </dgm:t>
    </dgm:pt>
    <dgm:pt modelId="{1C71DABC-40E1-46F0-B27B-4B8A39DC4E5A}" type="sibTrans" cxnId="{156E7D58-34A7-426D-AEE9-2802B1261F04}">
      <dgm:prSet/>
      <dgm:spPr/>
      <dgm:t>
        <a:bodyPr/>
        <a:lstStyle/>
        <a:p>
          <a:endParaRPr lang="cs-CZ"/>
        </a:p>
      </dgm:t>
    </dgm:pt>
    <dgm:pt modelId="{AD455E58-A23B-4728-B79E-C780883835EF}">
      <dgm:prSet phldrT="[Text]"/>
      <dgm:spPr/>
      <dgm:t>
        <a:bodyPr/>
        <a:lstStyle/>
        <a:p>
          <a:r>
            <a:rPr lang="cs-CZ" dirty="0" smtClean="0"/>
            <a:t>V poušti vytváří písečné přesypy (duny)</a:t>
          </a:r>
          <a:endParaRPr lang="cs-CZ" dirty="0"/>
        </a:p>
      </dgm:t>
    </dgm:pt>
    <dgm:pt modelId="{C4F870AE-5933-40B4-B406-46489D506D98}" type="parTrans" cxnId="{1AA9789F-79B3-4180-AB44-7E3C19D917CD}">
      <dgm:prSet/>
      <dgm:spPr/>
      <dgm:t>
        <a:bodyPr/>
        <a:lstStyle/>
        <a:p>
          <a:endParaRPr lang="cs-CZ"/>
        </a:p>
      </dgm:t>
    </dgm:pt>
    <dgm:pt modelId="{FF6CA683-0D94-4B6B-9942-A85BB0CCD26A}" type="sibTrans" cxnId="{1AA9789F-79B3-4180-AB44-7E3C19D917CD}">
      <dgm:prSet/>
      <dgm:spPr/>
      <dgm:t>
        <a:bodyPr/>
        <a:lstStyle/>
        <a:p>
          <a:endParaRPr lang="cs-CZ"/>
        </a:p>
      </dgm:t>
    </dgm:pt>
    <dgm:pt modelId="{DAF72039-A702-4600-BA6E-12EBDE84E693}">
      <dgm:prSet phldrT="[Text]"/>
      <dgm:spPr/>
      <dgm:t>
        <a:bodyPr/>
        <a:lstStyle/>
        <a:p>
          <a:r>
            <a:rPr lang="cs-CZ" dirty="0" smtClean="0"/>
            <a:t>Na pobřeží narážejí vlny na břeh a obrušují ho</a:t>
          </a:r>
          <a:endParaRPr lang="cs-CZ" dirty="0"/>
        </a:p>
      </dgm:t>
    </dgm:pt>
    <dgm:pt modelId="{6DE4BE4A-F2F0-4E59-908B-EF9187F035CA}" type="parTrans" cxnId="{EDFF2B87-A9CF-4EA1-B169-AFFD975E3451}">
      <dgm:prSet/>
      <dgm:spPr/>
      <dgm:t>
        <a:bodyPr/>
        <a:lstStyle/>
        <a:p>
          <a:endParaRPr lang="cs-CZ"/>
        </a:p>
      </dgm:t>
    </dgm:pt>
    <dgm:pt modelId="{4461A0FE-1644-4C4A-8BA5-4EFFA7B47950}" type="sibTrans" cxnId="{EDFF2B87-A9CF-4EA1-B169-AFFD975E3451}">
      <dgm:prSet/>
      <dgm:spPr/>
      <dgm:t>
        <a:bodyPr/>
        <a:lstStyle/>
        <a:p>
          <a:endParaRPr lang="cs-CZ"/>
        </a:p>
      </dgm:t>
    </dgm:pt>
    <dgm:pt modelId="{E06D3F7F-B4D6-4207-B0B4-9C4092DE683B}" type="pres">
      <dgm:prSet presAssocID="{E48FD51A-F2B2-4B27-959F-C38DB93B0AF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E44DF32-C339-428D-B6CA-5F619D55EFBC}" type="pres">
      <dgm:prSet presAssocID="{F87C1231-D8EE-4494-AA15-AD58D6C577D1}" presName="roof" presStyleLbl="dkBgShp" presStyleIdx="0" presStyleCnt="2"/>
      <dgm:spPr/>
      <dgm:t>
        <a:bodyPr/>
        <a:lstStyle/>
        <a:p>
          <a:endParaRPr lang="cs-CZ"/>
        </a:p>
      </dgm:t>
    </dgm:pt>
    <dgm:pt modelId="{20F2C98E-0862-421F-A9C0-58E55F685539}" type="pres">
      <dgm:prSet presAssocID="{F87C1231-D8EE-4494-AA15-AD58D6C577D1}" presName="pillars" presStyleCnt="0"/>
      <dgm:spPr/>
    </dgm:pt>
    <dgm:pt modelId="{71A5D0CA-4E7E-46EC-9D80-5F06C0DE1DB3}" type="pres">
      <dgm:prSet presAssocID="{F87C1231-D8EE-4494-AA15-AD58D6C577D1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76F061-ACA3-4598-BAF0-0734AB9DCE6E}" type="pres">
      <dgm:prSet presAssocID="{AD455E58-A23B-4728-B79E-C780883835EF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4357D8-54CF-4836-890B-33624C4D57F2}" type="pres">
      <dgm:prSet presAssocID="{DAF72039-A702-4600-BA6E-12EBDE84E69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577808-A3A6-46E0-ACB5-6D7F2515A4D3}" type="pres">
      <dgm:prSet presAssocID="{F87C1231-D8EE-4494-AA15-AD58D6C577D1}" presName="base" presStyleLbl="dkBgShp" presStyleIdx="1" presStyleCnt="2"/>
      <dgm:spPr/>
    </dgm:pt>
  </dgm:ptLst>
  <dgm:cxnLst>
    <dgm:cxn modelId="{B3702A0F-85B3-41A8-ABCB-1C25E8ED63A3}" type="presOf" srcId="{AD455E58-A23B-4728-B79E-C780883835EF}" destId="{7F76F061-ACA3-4598-BAF0-0734AB9DCE6E}" srcOrd="0" destOrd="0" presId="urn:microsoft.com/office/officeart/2005/8/layout/hList3"/>
    <dgm:cxn modelId="{6741113F-D2F7-4B5B-AF4D-AC34E413D46B}" type="presOf" srcId="{F87C1231-D8EE-4494-AA15-AD58D6C577D1}" destId="{AE44DF32-C339-428D-B6CA-5F619D55EFBC}" srcOrd="0" destOrd="0" presId="urn:microsoft.com/office/officeart/2005/8/layout/hList3"/>
    <dgm:cxn modelId="{6060F927-FCAD-40EC-90BD-6CBC7C6D9BB2}" type="presOf" srcId="{DAF72039-A702-4600-BA6E-12EBDE84E693}" destId="{CA4357D8-54CF-4836-890B-33624C4D57F2}" srcOrd="0" destOrd="0" presId="urn:microsoft.com/office/officeart/2005/8/layout/hList3"/>
    <dgm:cxn modelId="{F4B8E4FF-1F3E-4AC8-970B-F1545653CA58}" type="presOf" srcId="{C5A533B3-4271-4E47-8504-41D18B478A3A}" destId="{71A5D0CA-4E7E-46EC-9D80-5F06C0DE1DB3}" srcOrd="0" destOrd="0" presId="urn:microsoft.com/office/officeart/2005/8/layout/hList3"/>
    <dgm:cxn modelId="{1AA9789F-79B3-4180-AB44-7E3C19D917CD}" srcId="{F87C1231-D8EE-4494-AA15-AD58D6C577D1}" destId="{AD455E58-A23B-4728-B79E-C780883835EF}" srcOrd="1" destOrd="0" parTransId="{C4F870AE-5933-40B4-B406-46489D506D98}" sibTransId="{FF6CA683-0D94-4B6B-9942-A85BB0CCD26A}"/>
    <dgm:cxn modelId="{EDFF2B87-A9CF-4EA1-B169-AFFD975E3451}" srcId="{F87C1231-D8EE-4494-AA15-AD58D6C577D1}" destId="{DAF72039-A702-4600-BA6E-12EBDE84E693}" srcOrd="2" destOrd="0" parTransId="{6DE4BE4A-F2F0-4E59-908B-EF9187F035CA}" sibTransId="{4461A0FE-1644-4C4A-8BA5-4EFFA7B47950}"/>
    <dgm:cxn modelId="{18CD4044-CE65-4BC2-BD17-25AC3DE911B8}" srcId="{E48FD51A-F2B2-4B27-959F-C38DB93B0AF5}" destId="{F87C1231-D8EE-4494-AA15-AD58D6C577D1}" srcOrd="0" destOrd="0" parTransId="{2FFA409F-1B51-4FB3-8EA5-1FB8A9D2DE72}" sibTransId="{8909DEB3-40E1-4876-9592-3AE70D261363}"/>
    <dgm:cxn modelId="{156E7D58-34A7-426D-AEE9-2802B1261F04}" srcId="{F87C1231-D8EE-4494-AA15-AD58D6C577D1}" destId="{C5A533B3-4271-4E47-8504-41D18B478A3A}" srcOrd="0" destOrd="0" parTransId="{C42B3F94-4FBA-49D1-AE57-7E366B60783C}" sibTransId="{1C71DABC-40E1-46F0-B27B-4B8A39DC4E5A}"/>
    <dgm:cxn modelId="{39098CAC-8854-431A-A57A-F29769B85A1B}" type="presOf" srcId="{E48FD51A-F2B2-4B27-959F-C38DB93B0AF5}" destId="{E06D3F7F-B4D6-4207-B0B4-9C4092DE683B}" srcOrd="0" destOrd="0" presId="urn:microsoft.com/office/officeart/2005/8/layout/hList3"/>
    <dgm:cxn modelId="{D838D217-C02A-4EBA-B320-C2383E09750B}" type="presParOf" srcId="{E06D3F7F-B4D6-4207-B0B4-9C4092DE683B}" destId="{AE44DF32-C339-428D-B6CA-5F619D55EFBC}" srcOrd="0" destOrd="0" presId="urn:microsoft.com/office/officeart/2005/8/layout/hList3"/>
    <dgm:cxn modelId="{C3E87580-DB48-434B-8230-39B39FF06A3C}" type="presParOf" srcId="{E06D3F7F-B4D6-4207-B0B4-9C4092DE683B}" destId="{20F2C98E-0862-421F-A9C0-58E55F685539}" srcOrd="1" destOrd="0" presId="urn:microsoft.com/office/officeart/2005/8/layout/hList3"/>
    <dgm:cxn modelId="{855B2EF7-1250-435C-BC50-161F447D3137}" type="presParOf" srcId="{20F2C98E-0862-421F-A9C0-58E55F685539}" destId="{71A5D0CA-4E7E-46EC-9D80-5F06C0DE1DB3}" srcOrd="0" destOrd="0" presId="urn:microsoft.com/office/officeart/2005/8/layout/hList3"/>
    <dgm:cxn modelId="{4BC3E2EC-1187-4CD2-971B-413EE59A2F92}" type="presParOf" srcId="{20F2C98E-0862-421F-A9C0-58E55F685539}" destId="{7F76F061-ACA3-4598-BAF0-0734AB9DCE6E}" srcOrd="1" destOrd="0" presId="urn:microsoft.com/office/officeart/2005/8/layout/hList3"/>
    <dgm:cxn modelId="{4245977F-1DFD-4E67-AC03-6F9516BA786B}" type="presParOf" srcId="{20F2C98E-0862-421F-A9C0-58E55F685539}" destId="{CA4357D8-54CF-4836-890B-33624C4D57F2}" srcOrd="2" destOrd="0" presId="urn:microsoft.com/office/officeart/2005/8/layout/hList3"/>
    <dgm:cxn modelId="{94EF4ADE-6997-401B-9CF0-3BBB4551F7DE}" type="presParOf" srcId="{E06D3F7F-B4D6-4207-B0B4-9C4092DE683B}" destId="{7C577808-A3A6-46E0-ACB5-6D7F2515A4D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A645809-5D42-46C6-BFD6-2AA1C8B42F71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EF0E0CF-DFDB-4476-B81B-52B770352BA5}">
      <dgm:prSet phldrT="[Text]"/>
      <dgm:spPr/>
      <dgm:t>
        <a:bodyPr/>
        <a:lstStyle/>
        <a:p>
          <a:r>
            <a:rPr lang="cs-CZ" dirty="0" smtClean="0"/>
            <a:t>Rozdíl mezi dnem a nocí</a:t>
          </a:r>
          <a:endParaRPr lang="cs-CZ" dirty="0"/>
        </a:p>
      </dgm:t>
    </dgm:pt>
    <dgm:pt modelId="{E9166DAD-5F9C-4496-BEBA-B8DFF1D9E10D}" type="parTrans" cxnId="{7049038B-C0B7-404A-937F-B002F6EB32B1}">
      <dgm:prSet/>
      <dgm:spPr/>
      <dgm:t>
        <a:bodyPr/>
        <a:lstStyle/>
        <a:p>
          <a:endParaRPr lang="cs-CZ"/>
        </a:p>
      </dgm:t>
    </dgm:pt>
    <dgm:pt modelId="{4D72AFBB-EB4B-40A4-BF5D-6DEACCDE3806}" type="sibTrans" cxnId="{7049038B-C0B7-404A-937F-B002F6EB32B1}">
      <dgm:prSet/>
      <dgm:spPr/>
      <dgm:t>
        <a:bodyPr/>
        <a:lstStyle/>
        <a:p>
          <a:endParaRPr lang="cs-CZ"/>
        </a:p>
      </dgm:t>
    </dgm:pt>
    <dgm:pt modelId="{B3548704-55A0-4B6A-A13E-5CF0E2425F1F}">
      <dgm:prSet phldrT="[Text]"/>
      <dgm:spPr/>
      <dgm:t>
        <a:bodyPr/>
        <a:lstStyle/>
        <a:p>
          <a:r>
            <a:rPr lang="cs-CZ" dirty="0" smtClean="0"/>
            <a:t>V zimě</a:t>
          </a:r>
          <a:endParaRPr lang="cs-CZ" dirty="0"/>
        </a:p>
      </dgm:t>
    </dgm:pt>
    <dgm:pt modelId="{17AB521D-4A4C-449E-8E9A-7A2F74E67AE3}" type="parTrans" cxnId="{C6F8C05B-97A4-4377-977A-C46FB6989226}">
      <dgm:prSet/>
      <dgm:spPr/>
      <dgm:t>
        <a:bodyPr/>
        <a:lstStyle/>
        <a:p>
          <a:endParaRPr lang="cs-CZ"/>
        </a:p>
      </dgm:t>
    </dgm:pt>
    <dgm:pt modelId="{ADD968C0-1C3E-4B8F-8558-E229783E221B}" type="sibTrans" cxnId="{C6F8C05B-97A4-4377-977A-C46FB6989226}">
      <dgm:prSet/>
      <dgm:spPr/>
      <dgm:t>
        <a:bodyPr/>
        <a:lstStyle/>
        <a:p>
          <a:endParaRPr lang="cs-CZ"/>
        </a:p>
      </dgm:t>
    </dgm:pt>
    <dgm:pt modelId="{A4A817AD-578E-496C-8A2C-88E6A993891C}" type="pres">
      <dgm:prSet presAssocID="{5A645809-5D42-46C6-BFD6-2AA1C8B42F71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732197A-FCA4-4915-A76C-03E66656B4A3}" type="pres">
      <dgm:prSet presAssocID="{5A645809-5D42-46C6-BFD6-2AA1C8B42F71}" presName="Background" presStyleLbl="bgImgPlace1" presStyleIdx="0" presStyleCnt="1" custLinFactNeighborX="-394" custLinFactNeighborY="21603"/>
      <dgm:spPr/>
    </dgm:pt>
    <dgm:pt modelId="{BBA4327E-4532-4014-9478-080512A60B68}" type="pres">
      <dgm:prSet presAssocID="{5A645809-5D42-46C6-BFD6-2AA1C8B42F71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C63577-C28B-4DDB-B628-ABA571B91A6F}" type="pres">
      <dgm:prSet presAssocID="{5A645809-5D42-46C6-BFD6-2AA1C8B42F71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08756A-2C81-4B20-A8F7-1C49BE3EEF7D}" type="pres">
      <dgm:prSet presAssocID="{5A645809-5D42-46C6-BFD6-2AA1C8B42F71}" presName="Plus" presStyleLbl="alignNode1" presStyleIdx="0" presStyleCnt="2" custLinFactNeighborX="9232" custLinFactNeighborY="26682"/>
      <dgm:spPr/>
    </dgm:pt>
    <dgm:pt modelId="{88C6714B-B56B-49B8-A40E-7EC437405234}" type="pres">
      <dgm:prSet presAssocID="{5A645809-5D42-46C6-BFD6-2AA1C8B42F71}" presName="Minus" presStyleLbl="alignNode1" presStyleIdx="1" presStyleCnt="2" custLinFactNeighborX="1599" custLinFactNeighborY="57400"/>
      <dgm:spPr/>
    </dgm:pt>
    <dgm:pt modelId="{8C184AFB-7971-4FB9-B166-B7A1486298C6}" type="pres">
      <dgm:prSet presAssocID="{5A645809-5D42-46C6-BFD6-2AA1C8B42F71}" presName="Divider" presStyleLbl="parChTrans1D1" presStyleIdx="0" presStyleCnt="1"/>
      <dgm:spPr/>
    </dgm:pt>
  </dgm:ptLst>
  <dgm:cxnLst>
    <dgm:cxn modelId="{90D1146C-6966-45F2-B705-CB1F9EECEF9E}" type="presOf" srcId="{5A645809-5D42-46C6-BFD6-2AA1C8B42F71}" destId="{A4A817AD-578E-496C-8A2C-88E6A993891C}" srcOrd="0" destOrd="0" presId="urn:microsoft.com/office/officeart/2009/3/layout/PlusandMinus"/>
    <dgm:cxn modelId="{71A20FFE-D264-4C75-9BDB-B1F88AE156DF}" type="presOf" srcId="{B3548704-55A0-4B6A-A13E-5CF0E2425F1F}" destId="{B2C63577-C28B-4DDB-B628-ABA571B91A6F}" srcOrd="0" destOrd="0" presId="urn:microsoft.com/office/officeart/2009/3/layout/PlusandMinus"/>
    <dgm:cxn modelId="{7049038B-C0B7-404A-937F-B002F6EB32B1}" srcId="{5A645809-5D42-46C6-BFD6-2AA1C8B42F71}" destId="{FEF0E0CF-DFDB-4476-B81B-52B770352BA5}" srcOrd="0" destOrd="0" parTransId="{E9166DAD-5F9C-4496-BEBA-B8DFF1D9E10D}" sibTransId="{4D72AFBB-EB4B-40A4-BF5D-6DEACCDE3806}"/>
    <dgm:cxn modelId="{14C1520C-30C3-47EE-BDF6-C972F5ED6A24}" type="presOf" srcId="{FEF0E0CF-DFDB-4476-B81B-52B770352BA5}" destId="{BBA4327E-4532-4014-9478-080512A60B68}" srcOrd="0" destOrd="0" presId="urn:microsoft.com/office/officeart/2009/3/layout/PlusandMinus"/>
    <dgm:cxn modelId="{C6F8C05B-97A4-4377-977A-C46FB6989226}" srcId="{5A645809-5D42-46C6-BFD6-2AA1C8B42F71}" destId="{B3548704-55A0-4B6A-A13E-5CF0E2425F1F}" srcOrd="1" destOrd="0" parTransId="{17AB521D-4A4C-449E-8E9A-7A2F74E67AE3}" sibTransId="{ADD968C0-1C3E-4B8F-8558-E229783E221B}"/>
    <dgm:cxn modelId="{A7464671-E84E-41D1-B6C3-46C466599CA0}" type="presParOf" srcId="{A4A817AD-578E-496C-8A2C-88E6A993891C}" destId="{8732197A-FCA4-4915-A76C-03E66656B4A3}" srcOrd="0" destOrd="0" presId="urn:microsoft.com/office/officeart/2009/3/layout/PlusandMinus"/>
    <dgm:cxn modelId="{08AD7361-5C29-4412-90F7-7F254E480C1C}" type="presParOf" srcId="{A4A817AD-578E-496C-8A2C-88E6A993891C}" destId="{BBA4327E-4532-4014-9478-080512A60B68}" srcOrd="1" destOrd="0" presId="urn:microsoft.com/office/officeart/2009/3/layout/PlusandMinus"/>
    <dgm:cxn modelId="{4A257C91-6AEE-4386-B795-013A65D59F87}" type="presParOf" srcId="{A4A817AD-578E-496C-8A2C-88E6A993891C}" destId="{B2C63577-C28B-4DDB-B628-ABA571B91A6F}" srcOrd="2" destOrd="0" presId="urn:microsoft.com/office/officeart/2009/3/layout/PlusandMinus"/>
    <dgm:cxn modelId="{DBDA4BBC-6F5E-4689-B237-75239A6B444D}" type="presParOf" srcId="{A4A817AD-578E-496C-8A2C-88E6A993891C}" destId="{8008756A-2C81-4B20-A8F7-1C49BE3EEF7D}" srcOrd="3" destOrd="0" presId="urn:microsoft.com/office/officeart/2009/3/layout/PlusandMinus"/>
    <dgm:cxn modelId="{E831427F-881D-4CF4-89DF-5A493CE998DA}" type="presParOf" srcId="{A4A817AD-578E-496C-8A2C-88E6A993891C}" destId="{88C6714B-B56B-49B8-A40E-7EC437405234}" srcOrd="4" destOrd="0" presId="urn:microsoft.com/office/officeart/2009/3/layout/PlusandMinus"/>
    <dgm:cxn modelId="{8A1C245C-27D1-4AA3-B74E-01C85CEFB236}" type="presParOf" srcId="{A4A817AD-578E-496C-8A2C-88E6A993891C}" destId="{8C184AFB-7971-4FB9-B166-B7A1486298C6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0CC829E-27A7-4F7C-9877-8289F48F1777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FD10091-1070-4E8C-B2F2-5E529AFCC8CE}">
      <dgm:prSet phldrT="[Text]"/>
      <dgm:spPr/>
      <dgm:t>
        <a:bodyPr/>
        <a:lstStyle/>
        <a:p>
          <a:r>
            <a:rPr lang="cs-CZ" dirty="0" smtClean="0"/>
            <a:t>-</a:t>
          </a:r>
          <a:endParaRPr lang="cs-CZ" dirty="0"/>
        </a:p>
      </dgm:t>
    </dgm:pt>
    <dgm:pt modelId="{34404870-B75F-4C19-9F81-6E49FB3AF7E3}" type="parTrans" cxnId="{1DB5D041-F664-48EC-B010-A7FB8511BAE4}">
      <dgm:prSet/>
      <dgm:spPr/>
      <dgm:t>
        <a:bodyPr/>
        <a:lstStyle/>
        <a:p>
          <a:endParaRPr lang="cs-CZ"/>
        </a:p>
      </dgm:t>
    </dgm:pt>
    <dgm:pt modelId="{5F2450B8-7594-4239-8CD5-B1DC80400E6F}" type="sibTrans" cxnId="{1DB5D041-F664-48EC-B010-A7FB8511BAE4}">
      <dgm:prSet/>
      <dgm:spPr/>
      <dgm:t>
        <a:bodyPr/>
        <a:lstStyle/>
        <a:p>
          <a:endParaRPr lang="cs-CZ"/>
        </a:p>
      </dgm:t>
    </dgm:pt>
    <dgm:pt modelId="{CFEC631A-510E-42AD-BE90-63231CA21765}">
      <dgm:prSet phldrT="[Text]"/>
      <dgm:spPr/>
      <dgm:t>
        <a:bodyPr/>
        <a:lstStyle/>
        <a:p>
          <a:r>
            <a:rPr lang="cs-CZ" dirty="0" smtClean="0"/>
            <a:t>Kořeny pronikají do puklin</a:t>
          </a:r>
          <a:endParaRPr lang="cs-CZ" dirty="0"/>
        </a:p>
      </dgm:t>
    </dgm:pt>
    <dgm:pt modelId="{85103C17-6B41-40D0-A8E8-9E3C7E5D9479}" type="parTrans" cxnId="{82D67407-E125-4228-81D8-9EFFA60AE479}">
      <dgm:prSet/>
      <dgm:spPr/>
      <dgm:t>
        <a:bodyPr/>
        <a:lstStyle/>
        <a:p>
          <a:endParaRPr lang="cs-CZ"/>
        </a:p>
      </dgm:t>
    </dgm:pt>
    <dgm:pt modelId="{84CBFD15-9F28-4309-91BB-F0D14DD70469}" type="sibTrans" cxnId="{82D67407-E125-4228-81D8-9EFFA60AE479}">
      <dgm:prSet/>
      <dgm:spPr/>
      <dgm:t>
        <a:bodyPr/>
        <a:lstStyle/>
        <a:p>
          <a:endParaRPr lang="cs-CZ"/>
        </a:p>
      </dgm:t>
    </dgm:pt>
    <dgm:pt modelId="{6E20314A-E5EE-4F9F-877F-BF26E7E90402}">
      <dgm:prSet phldrT="[Text]"/>
      <dgm:spPr/>
      <dgm:t>
        <a:bodyPr/>
        <a:lstStyle/>
        <a:p>
          <a:r>
            <a:rPr lang="cs-CZ" dirty="0" smtClean="0"/>
            <a:t>růstem je rozrušují a zvětšují</a:t>
          </a:r>
          <a:endParaRPr lang="cs-CZ" dirty="0"/>
        </a:p>
      </dgm:t>
    </dgm:pt>
    <dgm:pt modelId="{24BF5BD1-CC76-4A92-B4E5-CFA562E10BB8}" type="parTrans" cxnId="{8B6C8F48-8148-4130-B288-D751DEF81294}">
      <dgm:prSet/>
      <dgm:spPr/>
      <dgm:t>
        <a:bodyPr/>
        <a:lstStyle/>
        <a:p>
          <a:endParaRPr lang="cs-CZ"/>
        </a:p>
      </dgm:t>
    </dgm:pt>
    <dgm:pt modelId="{EC69A112-F9DD-4651-B1F7-DEDFBE2E8EA0}" type="sibTrans" cxnId="{8B6C8F48-8148-4130-B288-D751DEF81294}">
      <dgm:prSet/>
      <dgm:spPr/>
      <dgm:t>
        <a:bodyPr/>
        <a:lstStyle/>
        <a:p>
          <a:endParaRPr lang="cs-CZ"/>
        </a:p>
      </dgm:t>
    </dgm:pt>
    <dgm:pt modelId="{ACD5C346-34C6-474D-AC52-A03A558638D9}">
      <dgm:prSet phldrT="[Text]"/>
      <dgm:spPr/>
      <dgm:t>
        <a:bodyPr/>
        <a:lstStyle/>
        <a:p>
          <a:r>
            <a:rPr lang="cs-CZ" dirty="0" smtClean="0"/>
            <a:t>+</a:t>
          </a:r>
          <a:endParaRPr lang="cs-CZ" dirty="0"/>
        </a:p>
      </dgm:t>
    </dgm:pt>
    <dgm:pt modelId="{95C42C45-99C4-4D8A-AF93-5BA10F30C950}" type="parTrans" cxnId="{4C5BE3BF-674B-474F-953E-D0C546E0AFF2}">
      <dgm:prSet/>
      <dgm:spPr/>
      <dgm:t>
        <a:bodyPr/>
        <a:lstStyle/>
        <a:p>
          <a:endParaRPr lang="cs-CZ"/>
        </a:p>
      </dgm:t>
    </dgm:pt>
    <dgm:pt modelId="{4E6B476D-38E8-4797-A35A-432C79FD2E53}" type="sibTrans" cxnId="{4C5BE3BF-674B-474F-953E-D0C546E0AFF2}">
      <dgm:prSet/>
      <dgm:spPr/>
      <dgm:t>
        <a:bodyPr/>
        <a:lstStyle/>
        <a:p>
          <a:endParaRPr lang="cs-CZ"/>
        </a:p>
      </dgm:t>
    </dgm:pt>
    <dgm:pt modelId="{8CEB32AB-E5D7-4B43-A942-46761DF3B67F}">
      <dgm:prSet phldrT="[Text]"/>
      <dgm:spPr/>
      <dgm:t>
        <a:bodyPr/>
        <a:lstStyle/>
        <a:p>
          <a:r>
            <a:rPr lang="cs-CZ" dirty="0" smtClean="0"/>
            <a:t>Kořeny stromů ve svahu</a:t>
          </a:r>
          <a:endParaRPr lang="cs-CZ" dirty="0"/>
        </a:p>
      </dgm:t>
    </dgm:pt>
    <dgm:pt modelId="{66D17D51-3560-40DC-ACD1-476837AC74A8}" type="parTrans" cxnId="{4261A55B-6931-47E4-A9D3-6AA9DC636AB7}">
      <dgm:prSet/>
      <dgm:spPr/>
      <dgm:t>
        <a:bodyPr/>
        <a:lstStyle/>
        <a:p>
          <a:endParaRPr lang="cs-CZ"/>
        </a:p>
      </dgm:t>
    </dgm:pt>
    <dgm:pt modelId="{6E30743A-9354-428B-9018-814D27E64FAD}" type="sibTrans" cxnId="{4261A55B-6931-47E4-A9D3-6AA9DC636AB7}">
      <dgm:prSet/>
      <dgm:spPr/>
      <dgm:t>
        <a:bodyPr/>
        <a:lstStyle/>
        <a:p>
          <a:endParaRPr lang="cs-CZ"/>
        </a:p>
      </dgm:t>
    </dgm:pt>
    <dgm:pt modelId="{A8320498-0F2C-4047-A9EC-634FB4D7FE5C}">
      <dgm:prSet phldrT="[Text]"/>
      <dgm:spPr/>
      <dgm:t>
        <a:bodyPr/>
        <a:lstStyle/>
        <a:p>
          <a:r>
            <a:rPr lang="cs-CZ" dirty="0" smtClean="0"/>
            <a:t>brání sesuvu půdy, a jejímu odnosu</a:t>
          </a:r>
          <a:endParaRPr lang="cs-CZ" dirty="0"/>
        </a:p>
      </dgm:t>
    </dgm:pt>
    <dgm:pt modelId="{B9D312EE-46F3-4F5F-8D19-0391A8C416F2}" type="parTrans" cxnId="{B7292E84-1DF6-4D12-9AF6-6664FDCD2D23}">
      <dgm:prSet/>
      <dgm:spPr/>
      <dgm:t>
        <a:bodyPr/>
        <a:lstStyle/>
        <a:p>
          <a:endParaRPr lang="cs-CZ"/>
        </a:p>
      </dgm:t>
    </dgm:pt>
    <dgm:pt modelId="{B5A7ABBD-04A9-43A5-8D86-95E71A401168}" type="sibTrans" cxnId="{B7292E84-1DF6-4D12-9AF6-6664FDCD2D23}">
      <dgm:prSet/>
      <dgm:spPr/>
      <dgm:t>
        <a:bodyPr/>
        <a:lstStyle/>
        <a:p>
          <a:endParaRPr lang="cs-CZ"/>
        </a:p>
      </dgm:t>
    </dgm:pt>
    <dgm:pt modelId="{C22D1CEA-D87C-4563-9BF3-DD21CC4E9F08}" type="pres">
      <dgm:prSet presAssocID="{40CC829E-27A7-4F7C-9877-8289F48F1777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65541818-2721-4997-9F8F-ED52730207EB}" type="pres">
      <dgm:prSet presAssocID="{BFD10091-1070-4E8C-B2F2-5E529AFCC8CE}" presName="posSpace" presStyleCnt="0"/>
      <dgm:spPr/>
    </dgm:pt>
    <dgm:pt modelId="{E1DDE51A-DAB8-46A6-8B95-E812F138B2AD}" type="pres">
      <dgm:prSet presAssocID="{BFD10091-1070-4E8C-B2F2-5E529AFCC8CE}" presName="vertFlow" presStyleCnt="0"/>
      <dgm:spPr/>
    </dgm:pt>
    <dgm:pt modelId="{82B5639F-D442-4D46-917A-5ADDC7D6E232}" type="pres">
      <dgm:prSet presAssocID="{BFD10091-1070-4E8C-B2F2-5E529AFCC8CE}" presName="topSpace" presStyleCnt="0"/>
      <dgm:spPr/>
    </dgm:pt>
    <dgm:pt modelId="{14C63E1F-6F50-4F5C-85F4-E52DA4DFC169}" type="pres">
      <dgm:prSet presAssocID="{BFD10091-1070-4E8C-B2F2-5E529AFCC8CE}" presName="firstComp" presStyleCnt="0"/>
      <dgm:spPr/>
    </dgm:pt>
    <dgm:pt modelId="{C3766F3A-9AB3-4EA2-A08F-CEBCB4D107B2}" type="pres">
      <dgm:prSet presAssocID="{BFD10091-1070-4E8C-B2F2-5E529AFCC8CE}" presName="firstChild" presStyleLbl="bgAccFollowNode1" presStyleIdx="0" presStyleCnt="4"/>
      <dgm:spPr/>
      <dgm:t>
        <a:bodyPr/>
        <a:lstStyle/>
        <a:p>
          <a:endParaRPr lang="cs-CZ"/>
        </a:p>
      </dgm:t>
    </dgm:pt>
    <dgm:pt modelId="{6232EAC6-896C-4C7B-B3F7-C86C1FCB441B}" type="pres">
      <dgm:prSet presAssocID="{BFD10091-1070-4E8C-B2F2-5E529AFCC8CE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89EA31-44CF-4D5B-BCA7-3706C83CAF16}" type="pres">
      <dgm:prSet presAssocID="{6E20314A-E5EE-4F9F-877F-BF26E7E90402}" presName="comp" presStyleCnt="0"/>
      <dgm:spPr/>
    </dgm:pt>
    <dgm:pt modelId="{E7D57C8B-79B4-4BA0-ACC2-73DF5CDD193A}" type="pres">
      <dgm:prSet presAssocID="{6E20314A-E5EE-4F9F-877F-BF26E7E90402}" presName="child" presStyleLbl="bgAccFollowNode1" presStyleIdx="1" presStyleCnt="4"/>
      <dgm:spPr/>
      <dgm:t>
        <a:bodyPr/>
        <a:lstStyle/>
        <a:p>
          <a:endParaRPr lang="cs-CZ"/>
        </a:p>
      </dgm:t>
    </dgm:pt>
    <dgm:pt modelId="{197973C2-9403-400C-A9DE-BE0C4F4D53D4}" type="pres">
      <dgm:prSet presAssocID="{6E20314A-E5EE-4F9F-877F-BF26E7E90402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FC7C0E-2F2A-43E2-BD37-8AE117C1AF0B}" type="pres">
      <dgm:prSet presAssocID="{BFD10091-1070-4E8C-B2F2-5E529AFCC8CE}" presName="negSpace" presStyleCnt="0"/>
      <dgm:spPr/>
    </dgm:pt>
    <dgm:pt modelId="{9518B7CD-9F5F-461A-B02B-08CC792B5FF7}" type="pres">
      <dgm:prSet presAssocID="{BFD10091-1070-4E8C-B2F2-5E529AFCC8CE}" presName="circle" presStyleLbl="node1" presStyleIdx="0" presStyleCnt="2"/>
      <dgm:spPr/>
      <dgm:t>
        <a:bodyPr/>
        <a:lstStyle/>
        <a:p>
          <a:endParaRPr lang="cs-CZ"/>
        </a:p>
      </dgm:t>
    </dgm:pt>
    <dgm:pt modelId="{63F9B269-B8B5-496C-A8E8-76F4BB4ABE0B}" type="pres">
      <dgm:prSet presAssocID="{5F2450B8-7594-4239-8CD5-B1DC80400E6F}" presName="transSpace" presStyleCnt="0"/>
      <dgm:spPr/>
    </dgm:pt>
    <dgm:pt modelId="{CE0A71D9-28DC-4EA5-A606-1BF4F470E1C3}" type="pres">
      <dgm:prSet presAssocID="{ACD5C346-34C6-474D-AC52-A03A558638D9}" presName="posSpace" presStyleCnt="0"/>
      <dgm:spPr/>
    </dgm:pt>
    <dgm:pt modelId="{10D0D9C0-6598-4C17-B3E1-3AB2B73E773E}" type="pres">
      <dgm:prSet presAssocID="{ACD5C346-34C6-474D-AC52-A03A558638D9}" presName="vertFlow" presStyleCnt="0"/>
      <dgm:spPr/>
    </dgm:pt>
    <dgm:pt modelId="{814C23BA-D141-484D-8055-13EDB9125B72}" type="pres">
      <dgm:prSet presAssocID="{ACD5C346-34C6-474D-AC52-A03A558638D9}" presName="topSpace" presStyleCnt="0"/>
      <dgm:spPr/>
    </dgm:pt>
    <dgm:pt modelId="{188C5E35-0649-42C5-9AA8-97A1531BD3F3}" type="pres">
      <dgm:prSet presAssocID="{ACD5C346-34C6-474D-AC52-A03A558638D9}" presName="firstComp" presStyleCnt="0"/>
      <dgm:spPr/>
    </dgm:pt>
    <dgm:pt modelId="{B8AE385C-C3D8-4544-BDE6-12635B0E9DDA}" type="pres">
      <dgm:prSet presAssocID="{ACD5C346-34C6-474D-AC52-A03A558638D9}" presName="firstChild" presStyleLbl="bgAccFollowNode1" presStyleIdx="2" presStyleCnt="4"/>
      <dgm:spPr/>
      <dgm:t>
        <a:bodyPr/>
        <a:lstStyle/>
        <a:p>
          <a:endParaRPr lang="cs-CZ"/>
        </a:p>
      </dgm:t>
    </dgm:pt>
    <dgm:pt modelId="{B0F4A463-BFE9-46CB-8389-90CD2EC85E61}" type="pres">
      <dgm:prSet presAssocID="{ACD5C346-34C6-474D-AC52-A03A558638D9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231FD7-E636-466E-8EBB-04A94F215F54}" type="pres">
      <dgm:prSet presAssocID="{A8320498-0F2C-4047-A9EC-634FB4D7FE5C}" presName="comp" presStyleCnt="0"/>
      <dgm:spPr/>
    </dgm:pt>
    <dgm:pt modelId="{C3D7EDC5-61A0-4933-B60F-56B3CBCAF4BB}" type="pres">
      <dgm:prSet presAssocID="{A8320498-0F2C-4047-A9EC-634FB4D7FE5C}" presName="child" presStyleLbl="bgAccFollowNode1" presStyleIdx="3" presStyleCnt="4"/>
      <dgm:spPr/>
      <dgm:t>
        <a:bodyPr/>
        <a:lstStyle/>
        <a:p>
          <a:endParaRPr lang="cs-CZ"/>
        </a:p>
      </dgm:t>
    </dgm:pt>
    <dgm:pt modelId="{17FE622A-CCFA-4313-889E-78D87F97E29F}" type="pres">
      <dgm:prSet presAssocID="{A8320498-0F2C-4047-A9EC-634FB4D7FE5C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2B21D4-2EF8-4B85-8F25-ED6CD384F10E}" type="pres">
      <dgm:prSet presAssocID="{ACD5C346-34C6-474D-AC52-A03A558638D9}" presName="negSpace" presStyleCnt="0"/>
      <dgm:spPr/>
    </dgm:pt>
    <dgm:pt modelId="{DF1A9185-9BDD-4F5D-8ECE-26BD71D7E5FF}" type="pres">
      <dgm:prSet presAssocID="{ACD5C346-34C6-474D-AC52-A03A558638D9}" presName="circle" presStyleLbl="node1" presStyleIdx="1" presStyleCnt="2"/>
      <dgm:spPr/>
      <dgm:t>
        <a:bodyPr/>
        <a:lstStyle/>
        <a:p>
          <a:endParaRPr lang="cs-CZ"/>
        </a:p>
      </dgm:t>
    </dgm:pt>
  </dgm:ptLst>
  <dgm:cxnLst>
    <dgm:cxn modelId="{943878FE-B2EC-443F-A110-2C2605936974}" type="presOf" srcId="{6E20314A-E5EE-4F9F-877F-BF26E7E90402}" destId="{197973C2-9403-400C-A9DE-BE0C4F4D53D4}" srcOrd="1" destOrd="0" presId="urn:microsoft.com/office/officeart/2005/8/layout/hList9"/>
    <dgm:cxn modelId="{4261A55B-6931-47E4-A9D3-6AA9DC636AB7}" srcId="{ACD5C346-34C6-474D-AC52-A03A558638D9}" destId="{8CEB32AB-E5D7-4B43-A942-46761DF3B67F}" srcOrd="0" destOrd="0" parTransId="{66D17D51-3560-40DC-ACD1-476837AC74A8}" sibTransId="{6E30743A-9354-428B-9018-814D27E64FAD}"/>
    <dgm:cxn modelId="{4C5BE3BF-674B-474F-953E-D0C546E0AFF2}" srcId="{40CC829E-27A7-4F7C-9877-8289F48F1777}" destId="{ACD5C346-34C6-474D-AC52-A03A558638D9}" srcOrd="1" destOrd="0" parTransId="{95C42C45-99C4-4D8A-AF93-5BA10F30C950}" sibTransId="{4E6B476D-38E8-4797-A35A-432C79FD2E53}"/>
    <dgm:cxn modelId="{8B6C8F48-8148-4130-B288-D751DEF81294}" srcId="{BFD10091-1070-4E8C-B2F2-5E529AFCC8CE}" destId="{6E20314A-E5EE-4F9F-877F-BF26E7E90402}" srcOrd="1" destOrd="0" parTransId="{24BF5BD1-CC76-4A92-B4E5-CFA562E10BB8}" sibTransId="{EC69A112-F9DD-4651-B1F7-DEDFBE2E8EA0}"/>
    <dgm:cxn modelId="{90DCE407-2955-44C9-B132-F7ACD1D8DEB2}" type="presOf" srcId="{6E20314A-E5EE-4F9F-877F-BF26E7E90402}" destId="{E7D57C8B-79B4-4BA0-ACC2-73DF5CDD193A}" srcOrd="0" destOrd="0" presId="urn:microsoft.com/office/officeart/2005/8/layout/hList9"/>
    <dgm:cxn modelId="{1DB5D041-F664-48EC-B010-A7FB8511BAE4}" srcId="{40CC829E-27A7-4F7C-9877-8289F48F1777}" destId="{BFD10091-1070-4E8C-B2F2-5E529AFCC8CE}" srcOrd="0" destOrd="0" parTransId="{34404870-B75F-4C19-9F81-6E49FB3AF7E3}" sibTransId="{5F2450B8-7594-4239-8CD5-B1DC80400E6F}"/>
    <dgm:cxn modelId="{C001E4C3-9105-43BB-AFB9-A70D446E7035}" type="presOf" srcId="{A8320498-0F2C-4047-A9EC-634FB4D7FE5C}" destId="{C3D7EDC5-61A0-4933-B60F-56B3CBCAF4BB}" srcOrd="0" destOrd="0" presId="urn:microsoft.com/office/officeart/2005/8/layout/hList9"/>
    <dgm:cxn modelId="{D97560E5-55DE-4C39-B4B2-46E63B244F88}" type="presOf" srcId="{8CEB32AB-E5D7-4B43-A942-46761DF3B67F}" destId="{B8AE385C-C3D8-4544-BDE6-12635B0E9DDA}" srcOrd="0" destOrd="0" presId="urn:microsoft.com/office/officeart/2005/8/layout/hList9"/>
    <dgm:cxn modelId="{82D67407-E125-4228-81D8-9EFFA60AE479}" srcId="{BFD10091-1070-4E8C-B2F2-5E529AFCC8CE}" destId="{CFEC631A-510E-42AD-BE90-63231CA21765}" srcOrd="0" destOrd="0" parTransId="{85103C17-6B41-40D0-A8E8-9E3C7E5D9479}" sibTransId="{84CBFD15-9F28-4309-91BB-F0D14DD70469}"/>
    <dgm:cxn modelId="{07B221CD-CE0C-4887-A06C-544260FA890F}" type="presOf" srcId="{ACD5C346-34C6-474D-AC52-A03A558638D9}" destId="{DF1A9185-9BDD-4F5D-8ECE-26BD71D7E5FF}" srcOrd="0" destOrd="0" presId="urn:microsoft.com/office/officeart/2005/8/layout/hList9"/>
    <dgm:cxn modelId="{6C0354E4-AF17-4143-AD6B-472F9D25B66B}" type="presOf" srcId="{CFEC631A-510E-42AD-BE90-63231CA21765}" destId="{C3766F3A-9AB3-4EA2-A08F-CEBCB4D107B2}" srcOrd="0" destOrd="0" presId="urn:microsoft.com/office/officeart/2005/8/layout/hList9"/>
    <dgm:cxn modelId="{3391D414-9268-44EF-8F88-90433B1E8FF5}" type="presOf" srcId="{8CEB32AB-E5D7-4B43-A942-46761DF3B67F}" destId="{B0F4A463-BFE9-46CB-8389-90CD2EC85E61}" srcOrd="1" destOrd="0" presId="urn:microsoft.com/office/officeart/2005/8/layout/hList9"/>
    <dgm:cxn modelId="{A20E4DB0-907E-492E-AD51-F429B0A28336}" type="presOf" srcId="{BFD10091-1070-4E8C-B2F2-5E529AFCC8CE}" destId="{9518B7CD-9F5F-461A-B02B-08CC792B5FF7}" srcOrd="0" destOrd="0" presId="urn:microsoft.com/office/officeart/2005/8/layout/hList9"/>
    <dgm:cxn modelId="{4FC2E4D5-A9FF-44A4-8B0E-5EF56401FD78}" type="presOf" srcId="{A8320498-0F2C-4047-A9EC-634FB4D7FE5C}" destId="{17FE622A-CCFA-4313-889E-78D87F97E29F}" srcOrd="1" destOrd="0" presId="urn:microsoft.com/office/officeart/2005/8/layout/hList9"/>
    <dgm:cxn modelId="{B7292E84-1DF6-4D12-9AF6-6664FDCD2D23}" srcId="{ACD5C346-34C6-474D-AC52-A03A558638D9}" destId="{A8320498-0F2C-4047-A9EC-634FB4D7FE5C}" srcOrd="1" destOrd="0" parTransId="{B9D312EE-46F3-4F5F-8D19-0391A8C416F2}" sibTransId="{B5A7ABBD-04A9-43A5-8D86-95E71A401168}"/>
    <dgm:cxn modelId="{D9F22FFD-FDBE-4C01-9C1A-CA9F20EB0F57}" type="presOf" srcId="{CFEC631A-510E-42AD-BE90-63231CA21765}" destId="{6232EAC6-896C-4C7B-B3F7-C86C1FCB441B}" srcOrd="1" destOrd="0" presId="urn:microsoft.com/office/officeart/2005/8/layout/hList9"/>
    <dgm:cxn modelId="{057CA2CF-73DC-4D63-9C32-8C5E29DD3077}" type="presOf" srcId="{40CC829E-27A7-4F7C-9877-8289F48F1777}" destId="{C22D1CEA-D87C-4563-9BF3-DD21CC4E9F08}" srcOrd="0" destOrd="0" presId="urn:microsoft.com/office/officeart/2005/8/layout/hList9"/>
    <dgm:cxn modelId="{65C883E2-88ED-4590-8E5F-897F73161AAE}" type="presParOf" srcId="{C22D1CEA-D87C-4563-9BF3-DD21CC4E9F08}" destId="{65541818-2721-4997-9F8F-ED52730207EB}" srcOrd="0" destOrd="0" presId="urn:microsoft.com/office/officeart/2005/8/layout/hList9"/>
    <dgm:cxn modelId="{0398ED73-05C3-4E89-9CBF-9F98F59AA828}" type="presParOf" srcId="{C22D1CEA-D87C-4563-9BF3-DD21CC4E9F08}" destId="{E1DDE51A-DAB8-46A6-8B95-E812F138B2AD}" srcOrd="1" destOrd="0" presId="urn:microsoft.com/office/officeart/2005/8/layout/hList9"/>
    <dgm:cxn modelId="{6D4924D1-95BE-410E-8327-B1A7749791B6}" type="presParOf" srcId="{E1DDE51A-DAB8-46A6-8B95-E812F138B2AD}" destId="{82B5639F-D442-4D46-917A-5ADDC7D6E232}" srcOrd="0" destOrd="0" presId="urn:microsoft.com/office/officeart/2005/8/layout/hList9"/>
    <dgm:cxn modelId="{72B8FDAC-8038-49C9-980A-1200B40FF0B1}" type="presParOf" srcId="{E1DDE51A-DAB8-46A6-8B95-E812F138B2AD}" destId="{14C63E1F-6F50-4F5C-85F4-E52DA4DFC169}" srcOrd="1" destOrd="0" presId="urn:microsoft.com/office/officeart/2005/8/layout/hList9"/>
    <dgm:cxn modelId="{4463211E-A2D1-4BF7-9044-FF21BC86B30D}" type="presParOf" srcId="{14C63E1F-6F50-4F5C-85F4-E52DA4DFC169}" destId="{C3766F3A-9AB3-4EA2-A08F-CEBCB4D107B2}" srcOrd="0" destOrd="0" presId="urn:microsoft.com/office/officeart/2005/8/layout/hList9"/>
    <dgm:cxn modelId="{56FF6943-989A-42B9-A618-7E0CC6196E38}" type="presParOf" srcId="{14C63E1F-6F50-4F5C-85F4-E52DA4DFC169}" destId="{6232EAC6-896C-4C7B-B3F7-C86C1FCB441B}" srcOrd="1" destOrd="0" presId="urn:microsoft.com/office/officeart/2005/8/layout/hList9"/>
    <dgm:cxn modelId="{00078BEB-A383-42A3-B30B-DF626EE0DDFE}" type="presParOf" srcId="{E1DDE51A-DAB8-46A6-8B95-E812F138B2AD}" destId="{E489EA31-44CF-4D5B-BCA7-3706C83CAF16}" srcOrd="2" destOrd="0" presId="urn:microsoft.com/office/officeart/2005/8/layout/hList9"/>
    <dgm:cxn modelId="{3A9B5E81-A1A9-4BCC-A26D-C86A2E679337}" type="presParOf" srcId="{E489EA31-44CF-4D5B-BCA7-3706C83CAF16}" destId="{E7D57C8B-79B4-4BA0-ACC2-73DF5CDD193A}" srcOrd="0" destOrd="0" presId="urn:microsoft.com/office/officeart/2005/8/layout/hList9"/>
    <dgm:cxn modelId="{270051BF-AE92-4FE4-A4CF-3A25CB855FCE}" type="presParOf" srcId="{E489EA31-44CF-4D5B-BCA7-3706C83CAF16}" destId="{197973C2-9403-400C-A9DE-BE0C4F4D53D4}" srcOrd="1" destOrd="0" presId="urn:microsoft.com/office/officeart/2005/8/layout/hList9"/>
    <dgm:cxn modelId="{11013541-3CCD-420A-94E9-5B31CFAFF2E8}" type="presParOf" srcId="{C22D1CEA-D87C-4563-9BF3-DD21CC4E9F08}" destId="{8CFC7C0E-2F2A-43E2-BD37-8AE117C1AF0B}" srcOrd="2" destOrd="0" presId="urn:microsoft.com/office/officeart/2005/8/layout/hList9"/>
    <dgm:cxn modelId="{77123749-4FC7-40ED-94C2-EAE8673E608A}" type="presParOf" srcId="{C22D1CEA-D87C-4563-9BF3-DD21CC4E9F08}" destId="{9518B7CD-9F5F-461A-B02B-08CC792B5FF7}" srcOrd="3" destOrd="0" presId="urn:microsoft.com/office/officeart/2005/8/layout/hList9"/>
    <dgm:cxn modelId="{532DB4D1-A0DC-484E-98DA-252FD00E4D07}" type="presParOf" srcId="{C22D1CEA-D87C-4563-9BF3-DD21CC4E9F08}" destId="{63F9B269-B8B5-496C-A8E8-76F4BB4ABE0B}" srcOrd="4" destOrd="0" presId="urn:microsoft.com/office/officeart/2005/8/layout/hList9"/>
    <dgm:cxn modelId="{307BA178-49EA-47E0-8E5E-371E296DAC33}" type="presParOf" srcId="{C22D1CEA-D87C-4563-9BF3-DD21CC4E9F08}" destId="{CE0A71D9-28DC-4EA5-A606-1BF4F470E1C3}" srcOrd="5" destOrd="0" presId="urn:microsoft.com/office/officeart/2005/8/layout/hList9"/>
    <dgm:cxn modelId="{1F903005-383A-4A5D-B06F-8CC8337B31F7}" type="presParOf" srcId="{C22D1CEA-D87C-4563-9BF3-DD21CC4E9F08}" destId="{10D0D9C0-6598-4C17-B3E1-3AB2B73E773E}" srcOrd="6" destOrd="0" presId="urn:microsoft.com/office/officeart/2005/8/layout/hList9"/>
    <dgm:cxn modelId="{56AC2ABC-C4C8-4D22-A7E7-DC3995635D18}" type="presParOf" srcId="{10D0D9C0-6598-4C17-B3E1-3AB2B73E773E}" destId="{814C23BA-D141-484D-8055-13EDB9125B72}" srcOrd="0" destOrd="0" presId="urn:microsoft.com/office/officeart/2005/8/layout/hList9"/>
    <dgm:cxn modelId="{4E04EFD4-DA9A-44A8-AAB4-9B49D34F2DAF}" type="presParOf" srcId="{10D0D9C0-6598-4C17-B3E1-3AB2B73E773E}" destId="{188C5E35-0649-42C5-9AA8-97A1531BD3F3}" srcOrd="1" destOrd="0" presId="urn:microsoft.com/office/officeart/2005/8/layout/hList9"/>
    <dgm:cxn modelId="{F2D0C8C8-2103-429D-8C30-5DE6F4DF2155}" type="presParOf" srcId="{188C5E35-0649-42C5-9AA8-97A1531BD3F3}" destId="{B8AE385C-C3D8-4544-BDE6-12635B0E9DDA}" srcOrd="0" destOrd="0" presId="urn:microsoft.com/office/officeart/2005/8/layout/hList9"/>
    <dgm:cxn modelId="{37CBCE05-9433-424A-8015-951A7390126A}" type="presParOf" srcId="{188C5E35-0649-42C5-9AA8-97A1531BD3F3}" destId="{B0F4A463-BFE9-46CB-8389-90CD2EC85E61}" srcOrd="1" destOrd="0" presId="urn:microsoft.com/office/officeart/2005/8/layout/hList9"/>
    <dgm:cxn modelId="{2196F259-F8FB-4EA4-9390-6AC5E7801F7C}" type="presParOf" srcId="{10D0D9C0-6598-4C17-B3E1-3AB2B73E773E}" destId="{6C231FD7-E636-466E-8EBB-04A94F215F54}" srcOrd="2" destOrd="0" presId="urn:microsoft.com/office/officeart/2005/8/layout/hList9"/>
    <dgm:cxn modelId="{6CF9AC7E-EB0F-42B9-966E-96014C01B8C1}" type="presParOf" srcId="{6C231FD7-E636-466E-8EBB-04A94F215F54}" destId="{C3D7EDC5-61A0-4933-B60F-56B3CBCAF4BB}" srcOrd="0" destOrd="0" presId="urn:microsoft.com/office/officeart/2005/8/layout/hList9"/>
    <dgm:cxn modelId="{FAF3034C-8B32-489D-8EBB-75BE64C4BB41}" type="presParOf" srcId="{6C231FD7-E636-466E-8EBB-04A94F215F54}" destId="{17FE622A-CCFA-4313-889E-78D87F97E29F}" srcOrd="1" destOrd="0" presId="urn:microsoft.com/office/officeart/2005/8/layout/hList9"/>
    <dgm:cxn modelId="{FCBF3FB0-10A5-47E6-BAA2-089034064208}" type="presParOf" srcId="{C22D1CEA-D87C-4563-9BF3-DD21CC4E9F08}" destId="{CD2B21D4-2EF8-4B85-8F25-ED6CD384F10E}" srcOrd="7" destOrd="0" presId="urn:microsoft.com/office/officeart/2005/8/layout/hList9"/>
    <dgm:cxn modelId="{DC628C0A-68A2-46BF-8C0F-93AE137768F8}" type="presParOf" srcId="{C22D1CEA-D87C-4563-9BF3-DD21CC4E9F08}" destId="{DF1A9185-9BDD-4F5D-8ECE-26BD71D7E5FF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251CCD8-6D3B-4580-A249-70AAC1FE57A1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738FC0F0-5168-4212-9A41-ECA57A86A14A}">
      <dgm:prSet phldrT="[Text]"/>
      <dgm:spPr/>
      <dgm:t>
        <a:bodyPr/>
        <a:lstStyle/>
        <a:p>
          <a:r>
            <a:rPr lang="cs-CZ" dirty="0" smtClean="0"/>
            <a:t>Napřimuje koryta toků, staví přehrady </a:t>
          </a:r>
          <a:endParaRPr lang="cs-CZ" dirty="0"/>
        </a:p>
      </dgm:t>
    </dgm:pt>
    <dgm:pt modelId="{5335ECDD-19A2-4F78-8980-50E4B8FF9496}" type="parTrans" cxnId="{4F86E771-5037-47AE-9FB2-D254B4E385EC}">
      <dgm:prSet/>
      <dgm:spPr/>
      <dgm:t>
        <a:bodyPr/>
        <a:lstStyle/>
        <a:p>
          <a:endParaRPr lang="cs-CZ"/>
        </a:p>
      </dgm:t>
    </dgm:pt>
    <dgm:pt modelId="{A433BB78-2792-46AB-B08E-FA91778DE3EA}" type="sibTrans" cxnId="{4F86E771-5037-47AE-9FB2-D254B4E385EC}">
      <dgm:prSet/>
      <dgm:spPr/>
      <dgm:t>
        <a:bodyPr/>
        <a:lstStyle/>
        <a:p>
          <a:endParaRPr lang="cs-CZ"/>
        </a:p>
      </dgm:t>
    </dgm:pt>
    <dgm:pt modelId="{E26D3BA1-B487-41EF-A3B6-AB48A7EB5C1C}">
      <dgm:prSet phldrT="[Text]"/>
      <dgm:spPr/>
      <dgm:t>
        <a:bodyPr/>
        <a:lstStyle/>
        <a:p>
          <a:r>
            <a:rPr lang="cs-CZ" dirty="0" smtClean="0"/>
            <a:t>Těží nerostné suroviny, dřevo lesů</a:t>
          </a:r>
          <a:endParaRPr lang="cs-CZ" dirty="0"/>
        </a:p>
      </dgm:t>
    </dgm:pt>
    <dgm:pt modelId="{92C05585-0DD5-45F4-B3EA-1001947C53AB}" type="parTrans" cxnId="{F9E27958-85C3-467C-BE2E-4A3A86B8A8DE}">
      <dgm:prSet/>
      <dgm:spPr/>
      <dgm:t>
        <a:bodyPr/>
        <a:lstStyle/>
        <a:p>
          <a:endParaRPr lang="cs-CZ"/>
        </a:p>
      </dgm:t>
    </dgm:pt>
    <dgm:pt modelId="{C1B3E00A-7C14-48CC-9B76-D6E419E67551}" type="sibTrans" cxnId="{F9E27958-85C3-467C-BE2E-4A3A86B8A8DE}">
      <dgm:prSet/>
      <dgm:spPr/>
      <dgm:t>
        <a:bodyPr/>
        <a:lstStyle/>
        <a:p>
          <a:endParaRPr lang="cs-CZ"/>
        </a:p>
      </dgm:t>
    </dgm:pt>
    <dgm:pt modelId="{16650AA5-C0BF-4862-AAB8-7E15568BE623}">
      <dgm:prSet phldrT="[Text]"/>
      <dgm:spPr/>
      <dgm:t>
        <a:bodyPr/>
        <a:lstStyle/>
        <a:p>
          <a:r>
            <a:rPr lang="cs-CZ" dirty="0" smtClean="0"/>
            <a:t>Ničí životní prostředí</a:t>
          </a:r>
          <a:endParaRPr lang="cs-CZ" dirty="0"/>
        </a:p>
      </dgm:t>
    </dgm:pt>
    <dgm:pt modelId="{4B2F6420-8B75-403A-B276-0C849F0DA496}" type="parTrans" cxnId="{CEECC1D7-5280-45EC-B1C7-0F5D240A2ADE}">
      <dgm:prSet/>
      <dgm:spPr/>
      <dgm:t>
        <a:bodyPr/>
        <a:lstStyle/>
        <a:p>
          <a:endParaRPr lang="cs-CZ"/>
        </a:p>
      </dgm:t>
    </dgm:pt>
    <dgm:pt modelId="{3310662C-C0B5-432E-8077-953E801BB39E}" type="sibTrans" cxnId="{CEECC1D7-5280-45EC-B1C7-0F5D240A2ADE}">
      <dgm:prSet/>
      <dgm:spPr/>
      <dgm:t>
        <a:bodyPr/>
        <a:lstStyle/>
        <a:p>
          <a:endParaRPr lang="cs-CZ"/>
        </a:p>
      </dgm:t>
    </dgm:pt>
    <dgm:pt modelId="{40CB677F-BC1E-4DE0-9702-759F7045D9A5}" type="pres">
      <dgm:prSet presAssocID="{7251CCD8-6D3B-4580-A249-70AAC1FE57A1}" presName="compositeShape" presStyleCnt="0">
        <dgm:presLayoutVars>
          <dgm:dir/>
          <dgm:resizeHandles/>
        </dgm:presLayoutVars>
      </dgm:prSet>
      <dgm:spPr/>
    </dgm:pt>
    <dgm:pt modelId="{BB50A3A2-A269-47CD-B1F7-1A1F34FFD4F8}" type="pres">
      <dgm:prSet presAssocID="{7251CCD8-6D3B-4580-A249-70AAC1FE57A1}" presName="pyramid" presStyleLbl="node1" presStyleIdx="0" presStyleCnt="1" custLinFactNeighborX="2573" custLinFactNeighborY="18107"/>
      <dgm:spPr/>
    </dgm:pt>
    <dgm:pt modelId="{009C3F43-06F6-43F7-81B6-A80F1EA0B8BE}" type="pres">
      <dgm:prSet presAssocID="{7251CCD8-6D3B-4580-A249-70AAC1FE57A1}" presName="theList" presStyleCnt="0"/>
      <dgm:spPr/>
    </dgm:pt>
    <dgm:pt modelId="{3C66E01C-AB25-4133-8FE2-843BA62E4BF5}" type="pres">
      <dgm:prSet presAssocID="{738FC0F0-5168-4212-9A41-ECA57A86A14A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5FCE3A-49FE-4B80-92B7-E60790B10AC3}" type="pres">
      <dgm:prSet presAssocID="{738FC0F0-5168-4212-9A41-ECA57A86A14A}" presName="aSpace" presStyleCnt="0"/>
      <dgm:spPr/>
    </dgm:pt>
    <dgm:pt modelId="{E4DB7778-894C-47DF-A396-885C2915F1F9}" type="pres">
      <dgm:prSet presAssocID="{E26D3BA1-B487-41EF-A3B6-AB48A7EB5C1C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A913A4-B216-4DCC-85E0-8AD524E63DE9}" type="pres">
      <dgm:prSet presAssocID="{E26D3BA1-B487-41EF-A3B6-AB48A7EB5C1C}" presName="aSpace" presStyleCnt="0"/>
      <dgm:spPr/>
    </dgm:pt>
    <dgm:pt modelId="{ECC426D0-7668-4E82-8357-FDA1E4C75221}" type="pres">
      <dgm:prSet presAssocID="{16650AA5-C0BF-4862-AAB8-7E15568BE623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6DB24F-4841-4330-B65D-F565C0C7E8C1}" type="pres">
      <dgm:prSet presAssocID="{16650AA5-C0BF-4862-AAB8-7E15568BE623}" presName="aSpace" presStyleCnt="0"/>
      <dgm:spPr/>
    </dgm:pt>
  </dgm:ptLst>
  <dgm:cxnLst>
    <dgm:cxn modelId="{4F86E771-5037-47AE-9FB2-D254B4E385EC}" srcId="{7251CCD8-6D3B-4580-A249-70AAC1FE57A1}" destId="{738FC0F0-5168-4212-9A41-ECA57A86A14A}" srcOrd="0" destOrd="0" parTransId="{5335ECDD-19A2-4F78-8980-50E4B8FF9496}" sibTransId="{A433BB78-2792-46AB-B08E-FA91778DE3EA}"/>
    <dgm:cxn modelId="{771ED5E4-4988-44F6-A455-C238C6B8C068}" type="presOf" srcId="{7251CCD8-6D3B-4580-A249-70AAC1FE57A1}" destId="{40CB677F-BC1E-4DE0-9702-759F7045D9A5}" srcOrd="0" destOrd="0" presId="urn:microsoft.com/office/officeart/2005/8/layout/pyramid2"/>
    <dgm:cxn modelId="{DC39948D-6103-45D8-96C6-93AA91EE1403}" type="presOf" srcId="{16650AA5-C0BF-4862-AAB8-7E15568BE623}" destId="{ECC426D0-7668-4E82-8357-FDA1E4C75221}" srcOrd="0" destOrd="0" presId="urn:microsoft.com/office/officeart/2005/8/layout/pyramid2"/>
    <dgm:cxn modelId="{208C1EC5-1DA2-4689-9BBD-30F84FAA4554}" type="presOf" srcId="{738FC0F0-5168-4212-9A41-ECA57A86A14A}" destId="{3C66E01C-AB25-4133-8FE2-843BA62E4BF5}" srcOrd="0" destOrd="0" presId="urn:microsoft.com/office/officeart/2005/8/layout/pyramid2"/>
    <dgm:cxn modelId="{C009E2F4-EE3D-4C22-894A-E13A25685376}" type="presOf" srcId="{E26D3BA1-B487-41EF-A3B6-AB48A7EB5C1C}" destId="{E4DB7778-894C-47DF-A396-885C2915F1F9}" srcOrd="0" destOrd="0" presId="urn:microsoft.com/office/officeart/2005/8/layout/pyramid2"/>
    <dgm:cxn modelId="{CEECC1D7-5280-45EC-B1C7-0F5D240A2ADE}" srcId="{7251CCD8-6D3B-4580-A249-70AAC1FE57A1}" destId="{16650AA5-C0BF-4862-AAB8-7E15568BE623}" srcOrd="2" destOrd="0" parTransId="{4B2F6420-8B75-403A-B276-0C849F0DA496}" sibTransId="{3310662C-C0B5-432E-8077-953E801BB39E}"/>
    <dgm:cxn modelId="{F9E27958-85C3-467C-BE2E-4A3A86B8A8DE}" srcId="{7251CCD8-6D3B-4580-A249-70AAC1FE57A1}" destId="{E26D3BA1-B487-41EF-A3B6-AB48A7EB5C1C}" srcOrd="1" destOrd="0" parTransId="{92C05585-0DD5-45F4-B3EA-1001947C53AB}" sibTransId="{C1B3E00A-7C14-48CC-9B76-D6E419E67551}"/>
    <dgm:cxn modelId="{47D5AAA3-C7E3-4E50-9458-4154AB8FFC71}" type="presParOf" srcId="{40CB677F-BC1E-4DE0-9702-759F7045D9A5}" destId="{BB50A3A2-A269-47CD-B1F7-1A1F34FFD4F8}" srcOrd="0" destOrd="0" presId="urn:microsoft.com/office/officeart/2005/8/layout/pyramid2"/>
    <dgm:cxn modelId="{7D882232-23D8-4238-BB2B-A4E8AA51F34B}" type="presParOf" srcId="{40CB677F-BC1E-4DE0-9702-759F7045D9A5}" destId="{009C3F43-06F6-43F7-81B6-A80F1EA0B8BE}" srcOrd="1" destOrd="0" presId="urn:microsoft.com/office/officeart/2005/8/layout/pyramid2"/>
    <dgm:cxn modelId="{34840D9C-1F44-4CC0-BC2A-F4E57B280523}" type="presParOf" srcId="{009C3F43-06F6-43F7-81B6-A80F1EA0B8BE}" destId="{3C66E01C-AB25-4133-8FE2-843BA62E4BF5}" srcOrd="0" destOrd="0" presId="urn:microsoft.com/office/officeart/2005/8/layout/pyramid2"/>
    <dgm:cxn modelId="{18C2551F-76AA-4A7C-9E24-036B1A34DDC3}" type="presParOf" srcId="{009C3F43-06F6-43F7-81B6-A80F1EA0B8BE}" destId="{CA5FCE3A-49FE-4B80-92B7-E60790B10AC3}" srcOrd="1" destOrd="0" presId="urn:microsoft.com/office/officeart/2005/8/layout/pyramid2"/>
    <dgm:cxn modelId="{B7D59DCA-5F8D-4085-90A8-47AF33DB7EBE}" type="presParOf" srcId="{009C3F43-06F6-43F7-81B6-A80F1EA0B8BE}" destId="{E4DB7778-894C-47DF-A396-885C2915F1F9}" srcOrd="2" destOrd="0" presId="urn:microsoft.com/office/officeart/2005/8/layout/pyramid2"/>
    <dgm:cxn modelId="{BF41587F-EF16-4711-8E52-C44DF017F237}" type="presParOf" srcId="{009C3F43-06F6-43F7-81B6-A80F1EA0B8BE}" destId="{95A913A4-B216-4DCC-85E0-8AD524E63DE9}" srcOrd="3" destOrd="0" presId="urn:microsoft.com/office/officeart/2005/8/layout/pyramid2"/>
    <dgm:cxn modelId="{C474C4D0-40BA-4E4A-B812-49E31C1FB923}" type="presParOf" srcId="{009C3F43-06F6-43F7-81B6-A80F1EA0B8BE}" destId="{ECC426D0-7668-4E82-8357-FDA1E4C75221}" srcOrd="4" destOrd="0" presId="urn:microsoft.com/office/officeart/2005/8/layout/pyramid2"/>
    <dgm:cxn modelId="{D4EEA1C0-F7C9-4EEA-940F-464A29282629}" type="presParOf" srcId="{009C3F43-06F6-43F7-81B6-A80F1EA0B8BE}" destId="{1D6DB24F-4841-4330-B65D-F565C0C7E8C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74D5E7-BE3F-4254-B676-AE870686A930}">
      <dsp:nvSpPr>
        <dsp:cNvPr id="0" name=""/>
        <dsp:cNvSpPr/>
      </dsp:nvSpPr>
      <dsp:spPr>
        <a:xfrm>
          <a:off x="1310967" y="-28458"/>
          <a:ext cx="4845665" cy="4845665"/>
        </a:xfrm>
        <a:prstGeom prst="circularArrow">
          <a:avLst>
            <a:gd name="adj1" fmla="val 5544"/>
            <a:gd name="adj2" fmla="val 330680"/>
            <a:gd name="adj3" fmla="val 13780727"/>
            <a:gd name="adj4" fmla="val 17383042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99D99A-E213-4C19-AE29-493FD3A3DE67}">
      <dsp:nvSpPr>
        <dsp:cNvPr id="0" name=""/>
        <dsp:cNvSpPr/>
      </dsp:nvSpPr>
      <dsp:spPr>
        <a:xfrm>
          <a:off x="2601627" y="1666"/>
          <a:ext cx="2264345" cy="11321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Působení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vody</a:t>
          </a:r>
          <a:endParaRPr lang="cs-CZ" sz="2500" kern="1200" dirty="0"/>
        </a:p>
      </dsp:txBody>
      <dsp:txXfrm>
        <a:off x="2656895" y="56934"/>
        <a:ext cx="2153809" cy="1021636"/>
      </dsp:txXfrm>
    </dsp:sp>
    <dsp:sp modelId="{4157F06F-5C96-4098-A85B-FC39EDB23F39}">
      <dsp:nvSpPr>
        <dsp:cNvPr id="0" name=""/>
        <dsp:cNvSpPr/>
      </dsp:nvSpPr>
      <dsp:spPr>
        <a:xfrm>
          <a:off x="4566873" y="1429500"/>
          <a:ext cx="2264345" cy="11321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Působení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větru</a:t>
          </a:r>
          <a:endParaRPr lang="cs-CZ" sz="2500" kern="1200" dirty="0"/>
        </a:p>
      </dsp:txBody>
      <dsp:txXfrm>
        <a:off x="4622141" y="1484768"/>
        <a:ext cx="2153809" cy="1021636"/>
      </dsp:txXfrm>
    </dsp:sp>
    <dsp:sp modelId="{DC5F6D8E-323D-42E2-B447-5585BEA4F59B}">
      <dsp:nvSpPr>
        <dsp:cNvPr id="0" name=""/>
        <dsp:cNvSpPr/>
      </dsp:nvSpPr>
      <dsp:spPr>
        <a:xfrm>
          <a:off x="3816216" y="3739786"/>
          <a:ext cx="2264345" cy="11321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Působení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teploty</a:t>
          </a:r>
          <a:endParaRPr lang="cs-CZ" sz="2500" kern="1200" dirty="0"/>
        </a:p>
      </dsp:txBody>
      <dsp:txXfrm>
        <a:off x="3871484" y="3795054"/>
        <a:ext cx="2153809" cy="1021636"/>
      </dsp:txXfrm>
    </dsp:sp>
    <dsp:sp modelId="{699C3FF8-74E6-440D-891A-0070D05B8A46}">
      <dsp:nvSpPr>
        <dsp:cNvPr id="0" name=""/>
        <dsp:cNvSpPr/>
      </dsp:nvSpPr>
      <dsp:spPr>
        <a:xfrm>
          <a:off x="1387038" y="3739786"/>
          <a:ext cx="2264345" cy="11321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Působení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rostlin</a:t>
          </a:r>
          <a:endParaRPr lang="cs-CZ" sz="2500" kern="1200" dirty="0"/>
        </a:p>
      </dsp:txBody>
      <dsp:txXfrm>
        <a:off x="1442306" y="3795054"/>
        <a:ext cx="2153809" cy="1021636"/>
      </dsp:txXfrm>
    </dsp:sp>
    <dsp:sp modelId="{2AEF0D7E-AA26-426C-8CB1-20A253DD28A5}">
      <dsp:nvSpPr>
        <dsp:cNvPr id="0" name=""/>
        <dsp:cNvSpPr/>
      </dsp:nvSpPr>
      <dsp:spPr>
        <a:xfrm>
          <a:off x="636381" y="1429500"/>
          <a:ext cx="2264345" cy="11321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Působení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člověka</a:t>
          </a:r>
          <a:endParaRPr lang="cs-CZ" sz="2500" kern="1200" dirty="0"/>
        </a:p>
      </dsp:txBody>
      <dsp:txXfrm>
        <a:off x="691649" y="1484768"/>
        <a:ext cx="2153809" cy="10216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221DC3-8622-4CB7-9A1F-BD5ABDB4723A}">
      <dsp:nvSpPr>
        <dsp:cNvPr id="0" name=""/>
        <dsp:cNvSpPr/>
      </dsp:nvSpPr>
      <dsp:spPr>
        <a:xfrm>
          <a:off x="2434828" y="401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+plyny</a:t>
          </a:r>
          <a:endParaRPr lang="cs-CZ" sz="1400" kern="1200" dirty="0"/>
        </a:p>
      </dsp:txBody>
      <dsp:txXfrm>
        <a:off x="2614422" y="179995"/>
        <a:ext cx="867155" cy="867155"/>
      </dsp:txXfrm>
    </dsp:sp>
    <dsp:sp modelId="{31C1877C-28F9-4856-9D43-372B9DC269EA}">
      <dsp:nvSpPr>
        <dsp:cNvPr id="0" name=""/>
        <dsp:cNvSpPr/>
      </dsp:nvSpPr>
      <dsp:spPr>
        <a:xfrm rot="2160000">
          <a:off x="3622675" y="942976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3632045" y="996915"/>
        <a:ext cx="228964" cy="248335"/>
      </dsp:txXfrm>
    </dsp:sp>
    <dsp:sp modelId="{51F2E37D-984B-42F0-877A-D8B66E8C9A33}">
      <dsp:nvSpPr>
        <dsp:cNvPr id="0" name=""/>
        <dsp:cNvSpPr/>
      </dsp:nvSpPr>
      <dsp:spPr>
        <a:xfrm>
          <a:off x="3926250" y="1083982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Slabé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kyseliny</a:t>
          </a:r>
          <a:endParaRPr lang="cs-CZ" sz="1400" kern="1200" dirty="0"/>
        </a:p>
      </dsp:txBody>
      <dsp:txXfrm>
        <a:off x="4105844" y="1263576"/>
        <a:ext cx="867155" cy="867155"/>
      </dsp:txXfrm>
    </dsp:sp>
    <dsp:sp modelId="{A78A16C6-3EA3-4069-AA94-56A48A1EAE79}">
      <dsp:nvSpPr>
        <dsp:cNvPr id="0" name=""/>
        <dsp:cNvSpPr/>
      </dsp:nvSpPr>
      <dsp:spPr>
        <a:xfrm rot="6480000">
          <a:off x="4093900" y="235804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4158126" y="2394156"/>
        <a:ext cx="228964" cy="248335"/>
      </dsp:txXfrm>
    </dsp:sp>
    <dsp:sp modelId="{D64708AF-2EDA-4CFE-8DAC-CC1D79BBF5B5}">
      <dsp:nvSpPr>
        <dsp:cNvPr id="0" name=""/>
        <dsp:cNvSpPr/>
      </dsp:nvSpPr>
      <dsp:spPr>
        <a:xfrm>
          <a:off x="3356577" y="2837255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Kyselý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déšť</a:t>
          </a:r>
          <a:endParaRPr lang="cs-CZ" sz="1400" kern="1200" dirty="0"/>
        </a:p>
      </dsp:txBody>
      <dsp:txXfrm>
        <a:off x="3536171" y="3016849"/>
        <a:ext cx="867155" cy="867155"/>
      </dsp:txXfrm>
    </dsp:sp>
    <dsp:sp modelId="{30E557E3-C7EF-44CE-B1F8-51C20A11FAE6}">
      <dsp:nvSpPr>
        <dsp:cNvPr id="0" name=""/>
        <dsp:cNvSpPr/>
      </dsp:nvSpPr>
      <dsp:spPr>
        <a:xfrm rot="10800000">
          <a:off x="2893711" y="324348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2991839" y="3326259"/>
        <a:ext cx="228964" cy="248335"/>
      </dsp:txXfrm>
    </dsp:sp>
    <dsp:sp modelId="{FBB143A5-6B66-4299-950D-5A7696DF5684}">
      <dsp:nvSpPr>
        <dsp:cNvPr id="0" name=""/>
        <dsp:cNvSpPr/>
      </dsp:nvSpPr>
      <dsp:spPr>
        <a:xfrm>
          <a:off x="1513078" y="2837255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Drolení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skal</a:t>
          </a:r>
          <a:endParaRPr lang="cs-CZ" sz="1400" kern="1200" dirty="0"/>
        </a:p>
      </dsp:txBody>
      <dsp:txXfrm>
        <a:off x="1692672" y="3016849"/>
        <a:ext cx="867155" cy="867155"/>
      </dsp:txXfrm>
    </dsp:sp>
    <dsp:sp modelId="{A58E0AF8-C2EB-4821-BA11-A53C0B68DE21}">
      <dsp:nvSpPr>
        <dsp:cNvPr id="0" name=""/>
        <dsp:cNvSpPr/>
      </dsp:nvSpPr>
      <dsp:spPr>
        <a:xfrm rot="15120000">
          <a:off x="1680728" y="237564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 rot="10800000">
        <a:off x="1744954" y="2505090"/>
        <a:ext cx="228964" cy="248335"/>
      </dsp:txXfrm>
    </dsp:sp>
    <dsp:sp modelId="{9D2F8F8E-7937-444C-9784-8625FE008AAB}">
      <dsp:nvSpPr>
        <dsp:cNvPr id="0" name=""/>
        <dsp:cNvSpPr/>
      </dsp:nvSpPr>
      <dsp:spPr>
        <a:xfrm>
          <a:off x="943405" y="1083982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Rozpouští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vápenec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122999" y="1263576"/>
        <a:ext cx="867155" cy="867155"/>
      </dsp:txXfrm>
    </dsp:sp>
    <dsp:sp modelId="{C69E9961-8261-4322-8BFD-28A11DAC6FCB}">
      <dsp:nvSpPr>
        <dsp:cNvPr id="0" name=""/>
        <dsp:cNvSpPr/>
      </dsp:nvSpPr>
      <dsp:spPr>
        <a:xfrm rot="19440000">
          <a:off x="2131253" y="95385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2140623" y="1065476"/>
        <a:ext cx="228964" cy="2483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3FE1C-0881-4896-80A1-918DD4047312}">
      <dsp:nvSpPr>
        <dsp:cNvPr id="0" name=""/>
        <dsp:cNvSpPr/>
      </dsp:nvSpPr>
      <dsp:spPr>
        <a:xfrm>
          <a:off x="0" y="108608"/>
          <a:ext cx="1865076" cy="1358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63500" rIns="177800" bIns="63500" numCol="1" spcCol="1270" anchor="ctr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Horské ledovce</a:t>
          </a:r>
        </a:p>
      </dsp:txBody>
      <dsp:txXfrm>
        <a:off x="0" y="108608"/>
        <a:ext cx="1865076" cy="1358932"/>
      </dsp:txXfrm>
    </dsp:sp>
    <dsp:sp modelId="{3A8A0B2F-B8DF-4E57-B871-BA3BBB6249F4}">
      <dsp:nvSpPr>
        <dsp:cNvPr id="0" name=""/>
        <dsp:cNvSpPr/>
      </dsp:nvSpPr>
      <dsp:spPr>
        <a:xfrm>
          <a:off x="1954559" y="309930"/>
          <a:ext cx="373015" cy="1218217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19FEB5-5214-43FF-A012-C428E470A07F}">
      <dsp:nvSpPr>
        <dsp:cNvPr id="0" name=""/>
        <dsp:cNvSpPr/>
      </dsp:nvSpPr>
      <dsp:spPr>
        <a:xfrm>
          <a:off x="2390036" y="281011"/>
          <a:ext cx="5073009" cy="13112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Plazí se po svahu, obrušují ho, odnášejí balvany</a:t>
          </a:r>
          <a:endParaRPr lang="cs-CZ" sz="2500" kern="1200" dirty="0"/>
        </a:p>
      </dsp:txBody>
      <dsp:txXfrm>
        <a:off x="2390036" y="281011"/>
        <a:ext cx="5073009" cy="1311241"/>
      </dsp:txXfrm>
    </dsp:sp>
    <dsp:sp modelId="{22560AA5-4815-4ED0-88B0-299D7895AAF6}">
      <dsp:nvSpPr>
        <dsp:cNvPr id="0" name=""/>
        <dsp:cNvSpPr/>
      </dsp:nvSpPr>
      <dsp:spPr>
        <a:xfrm>
          <a:off x="3426" y="2751356"/>
          <a:ext cx="1845022" cy="81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63500" rIns="177800" bIns="63500" numCol="1" spcCol="1270" anchor="ctr" anchorCtr="0">
          <a:noAutofit/>
        </a:bodyPr>
        <a:lstStyle/>
        <a:p>
          <a:pPr lvl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Led v puklinách</a:t>
          </a:r>
          <a:endParaRPr lang="cs-CZ" sz="2500" kern="1200" dirty="0"/>
        </a:p>
      </dsp:txBody>
      <dsp:txXfrm>
        <a:off x="3426" y="2751356"/>
        <a:ext cx="1845022" cy="819843"/>
      </dsp:txXfrm>
    </dsp:sp>
    <dsp:sp modelId="{51B5117A-BDC3-4DE3-AE6C-A2FFE0541137}">
      <dsp:nvSpPr>
        <dsp:cNvPr id="0" name=""/>
        <dsp:cNvSpPr/>
      </dsp:nvSpPr>
      <dsp:spPr>
        <a:xfrm>
          <a:off x="2004597" y="2692894"/>
          <a:ext cx="449661" cy="1273481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1CF1E4-0C60-48FD-8535-E51F797ACA05}">
      <dsp:nvSpPr>
        <dsp:cNvPr id="0" name=""/>
        <dsp:cNvSpPr/>
      </dsp:nvSpPr>
      <dsp:spPr>
        <a:xfrm>
          <a:off x="2449139" y="2692898"/>
          <a:ext cx="5018460" cy="1260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Zvětšuje svůj objem, drolí puklinu </a:t>
          </a:r>
          <a:endParaRPr lang="cs-CZ" sz="2500" kern="1200" dirty="0"/>
        </a:p>
      </dsp:txBody>
      <dsp:txXfrm>
        <a:off x="2449139" y="2692898"/>
        <a:ext cx="5018460" cy="12600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44DF32-C339-428D-B6CA-5F619D55EFBC}">
      <dsp:nvSpPr>
        <dsp:cNvPr id="0" name=""/>
        <dsp:cNvSpPr/>
      </dsp:nvSpPr>
      <dsp:spPr>
        <a:xfrm>
          <a:off x="0" y="0"/>
          <a:ext cx="7467600" cy="146208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Unáší materiál – půdu, písek, vodu</a:t>
          </a:r>
          <a:endParaRPr lang="cs-CZ" sz="4100" kern="1200" dirty="0"/>
        </a:p>
      </dsp:txBody>
      <dsp:txXfrm>
        <a:off x="0" y="0"/>
        <a:ext cx="7467600" cy="1462087"/>
      </dsp:txXfrm>
    </dsp:sp>
    <dsp:sp modelId="{71A5D0CA-4E7E-46EC-9D80-5F06C0DE1DB3}">
      <dsp:nvSpPr>
        <dsp:cNvPr id="0" name=""/>
        <dsp:cNvSpPr/>
      </dsp:nvSpPr>
      <dsp:spPr>
        <a:xfrm>
          <a:off x="3646" y="1462087"/>
          <a:ext cx="2486769" cy="30703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Naráží s tím na skály a obrušuje je</a:t>
          </a:r>
          <a:endParaRPr lang="cs-CZ" sz="3400" kern="1200" dirty="0"/>
        </a:p>
      </dsp:txBody>
      <dsp:txXfrm>
        <a:off x="3646" y="1462087"/>
        <a:ext cx="2486769" cy="3070383"/>
      </dsp:txXfrm>
    </dsp:sp>
    <dsp:sp modelId="{7F76F061-ACA3-4598-BAF0-0734AB9DCE6E}">
      <dsp:nvSpPr>
        <dsp:cNvPr id="0" name=""/>
        <dsp:cNvSpPr/>
      </dsp:nvSpPr>
      <dsp:spPr>
        <a:xfrm>
          <a:off x="2490415" y="1462087"/>
          <a:ext cx="2486769" cy="30703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V poušti vytváří písečné přesypy (duny)</a:t>
          </a:r>
          <a:endParaRPr lang="cs-CZ" sz="3400" kern="1200" dirty="0"/>
        </a:p>
      </dsp:txBody>
      <dsp:txXfrm>
        <a:off x="2490415" y="1462087"/>
        <a:ext cx="2486769" cy="3070383"/>
      </dsp:txXfrm>
    </dsp:sp>
    <dsp:sp modelId="{CA4357D8-54CF-4836-890B-33624C4D57F2}">
      <dsp:nvSpPr>
        <dsp:cNvPr id="0" name=""/>
        <dsp:cNvSpPr/>
      </dsp:nvSpPr>
      <dsp:spPr>
        <a:xfrm>
          <a:off x="4977184" y="1462087"/>
          <a:ext cx="2486769" cy="30703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Na pobřeží narážejí vlny na břeh a obrušují ho</a:t>
          </a:r>
          <a:endParaRPr lang="cs-CZ" sz="3400" kern="1200" dirty="0"/>
        </a:p>
      </dsp:txBody>
      <dsp:txXfrm>
        <a:off x="4977184" y="1462087"/>
        <a:ext cx="2486769" cy="3070383"/>
      </dsp:txXfrm>
    </dsp:sp>
    <dsp:sp modelId="{7C577808-A3A6-46E0-ACB5-6D7F2515A4D3}">
      <dsp:nvSpPr>
        <dsp:cNvPr id="0" name=""/>
        <dsp:cNvSpPr/>
      </dsp:nvSpPr>
      <dsp:spPr>
        <a:xfrm>
          <a:off x="0" y="4532471"/>
          <a:ext cx="7467600" cy="34115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32197A-FCA4-4915-A76C-03E66656B4A3}">
      <dsp:nvSpPr>
        <dsp:cNvPr id="0" name=""/>
        <dsp:cNvSpPr/>
      </dsp:nvSpPr>
      <dsp:spPr>
        <a:xfrm>
          <a:off x="527744" y="1323173"/>
          <a:ext cx="5303520" cy="274082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A4327E-4532-4014-9478-080512A60B68}">
      <dsp:nvSpPr>
        <dsp:cNvPr id="0" name=""/>
        <dsp:cNvSpPr/>
      </dsp:nvSpPr>
      <dsp:spPr>
        <a:xfrm>
          <a:off x="707136" y="1256379"/>
          <a:ext cx="2462784" cy="23447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5" tIns="74295" rIns="74295" bIns="74295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Rozdíl mezi dnem a nocí</a:t>
          </a:r>
          <a:endParaRPr lang="cs-CZ" sz="3900" kern="1200" dirty="0"/>
        </a:p>
      </dsp:txBody>
      <dsp:txXfrm>
        <a:off x="707136" y="1256379"/>
        <a:ext cx="2462784" cy="2344743"/>
      </dsp:txXfrm>
    </dsp:sp>
    <dsp:sp modelId="{B2C63577-C28B-4DDB-B628-ABA571B91A6F}">
      <dsp:nvSpPr>
        <dsp:cNvPr id="0" name=""/>
        <dsp:cNvSpPr/>
      </dsp:nvSpPr>
      <dsp:spPr>
        <a:xfrm>
          <a:off x="3224784" y="1256379"/>
          <a:ext cx="2462784" cy="23447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95" tIns="74295" rIns="74295" bIns="74295" numCol="1" spcCol="1270" anchor="t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V zimě</a:t>
          </a:r>
          <a:endParaRPr lang="cs-CZ" sz="3900" kern="1200" dirty="0"/>
        </a:p>
      </dsp:txBody>
      <dsp:txXfrm>
        <a:off x="3224784" y="1256379"/>
        <a:ext cx="2462784" cy="2344743"/>
      </dsp:txXfrm>
    </dsp:sp>
    <dsp:sp modelId="{8008756A-2C81-4B20-A8F7-1C49BE3EEF7D}">
      <dsp:nvSpPr>
        <dsp:cNvPr id="0" name=""/>
        <dsp:cNvSpPr/>
      </dsp:nvSpPr>
      <dsp:spPr>
        <a:xfrm>
          <a:off x="95673" y="663847"/>
          <a:ext cx="1036320" cy="1036320"/>
        </a:xfrm>
        <a:prstGeom prst="plus">
          <a:avLst>
            <a:gd name="adj" fmla="val 328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6714B-B56B-49B8-A40E-7EC437405234}">
      <dsp:nvSpPr>
        <dsp:cNvPr id="0" name=""/>
        <dsp:cNvSpPr/>
      </dsp:nvSpPr>
      <dsp:spPr>
        <a:xfrm>
          <a:off x="5120640" y="951880"/>
          <a:ext cx="975360" cy="3342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184AFB-7971-4FB9-B166-B7A1486298C6}">
      <dsp:nvSpPr>
        <dsp:cNvPr id="0" name=""/>
        <dsp:cNvSpPr/>
      </dsp:nvSpPr>
      <dsp:spPr>
        <a:xfrm>
          <a:off x="3200400" y="1261393"/>
          <a:ext cx="609" cy="2239456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766F3A-9AB3-4EA2-A08F-CEBCB4D107B2}">
      <dsp:nvSpPr>
        <dsp:cNvPr id="0" name=""/>
        <dsp:cNvSpPr/>
      </dsp:nvSpPr>
      <dsp:spPr>
        <a:xfrm>
          <a:off x="1245572" y="1191921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Kořeny pronikají do puklin</a:t>
          </a:r>
          <a:endParaRPr lang="cs-CZ" sz="2200" kern="1200" dirty="0"/>
        </a:p>
      </dsp:txBody>
      <dsp:txXfrm>
        <a:off x="1618806" y="1191921"/>
        <a:ext cx="1959479" cy="1555919"/>
      </dsp:txXfrm>
    </dsp:sp>
    <dsp:sp modelId="{E7D57C8B-79B4-4BA0-ACC2-73DF5CDD193A}">
      <dsp:nvSpPr>
        <dsp:cNvPr id="0" name=""/>
        <dsp:cNvSpPr/>
      </dsp:nvSpPr>
      <dsp:spPr>
        <a:xfrm>
          <a:off x="1245572" y="2747840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růstem je rozrušují a zvětšují</a:t>
          </a:r>
          <a:endParaRPr lang="cs-CZ" sz="2200" kern="1200" dirty="0"/>
        </a:p>
      </dsp:txBody>
      <dsp:txXfrm>
        <a:off x="1618806" y="2747840"/>
        <a:ext cx="1959479" cy="1555919"/>
      </dsp:txXfrm>
    </dsp:sp>
    <dsp:sp modelId="{9518B7CD-9F5F-461A-B02B-08CC792B5FF7}">
      <dsp:nvSpPr>
        <dsp:cNvPr id="0" name=""/>
        <dsp:cNvSpPr/>
      </dsp:nvSpPr>
      <dsp:spPr>
        <a:xfrm>
          <a:off x="1458" y="569864"/>
          <a:ext cx="1555142" cy="15551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-</a:t>
          </a:r>
          <a:endParaRPr lang="cs-CZ" sz="6500" kern="1200" dirty="0"/>
        </a:p>
      </dsp:txBody>
      <dsp:txXfrm>
        <a:off x="229203" y="797609"/>
        <a:ext cx="1099652" cy="1099652"/>
      </dsp:txXfrm>
    </dsp:sp>
    <dsp:sp modelId="{B8AE385C-C3D8-4544-BDE6-12635B0E9DDA}">
      <dsp:nvSpPr>
        <dsp:cNvPr id="0" name=""/>
        <dsp:cNvSpPr/>
      </dsp:nvSpPr>
      <dsp:spPr>
        <a:xfrm>
          <a:off x="5133428" y="1191921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Kořeny stromů ve svahu</a:t>
          </a:r>
          <a:endParaRPr lang="cs-CZ" sz="2200" kern="1200" dirty="0"/>
        </a:p>
      </dsp:txBody>
      <dsp:txXfrm>
        <a:off x="5506662" y="1191921"/>
        <a:ext cx="1959479" cy="1555919"/>
      </dsp:txXfrm>
    </dsp:sp>
    <dsp:sp modelId="{C3D7EDC5-61A0-4933-B60F-56B3CBCAF4BB}">
      <dsp:nvSpPr>
        <dsp:cNvPr id="0" name=""/>
        <dsp:cNvSpPr/>
      </dsp:nvSpPr>
      <dsp:spPr>
        <a:xfrm>
          <a:off x="5133428" y="2747840"/>
          <a:ext cx="2332713" cy="15559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6464" rIns="156464" bIns="156464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brání sesuvu půdy, a jejímu odnosu</a:t>
          </a:r>
          <a:endParaRPr lang="cs-CZ" sz="2200" kern="1200" dirty="0"/>
        </a:p>
      </dsp:txBody>
      <dsp:txXfrm>
        <a:off x="5506662" y="2747840"/>
        <a:ext cx="1959479" cy="1555919"/>
      </dsp:txXfrm>
    </dsp:sp>
    <dsp:sp modelId="{DF1A9185-9BDD-4F5D-8ECE-26BD71D7E5FF}">
      <dsp:nvSpPr>
        <dsp:cNvPr id="0" name=""/>
        <dsp:cNvSpPr/>
      </dsp:nvSpPr>
      <dsp:spPr>
        <a:xfrm>
          <a:off x="3889314" y="569864"/>
          <a:ext cx="1555142" cy="15551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+</a:t>
          </a:r>
          <a:endParaRPr lang="cs-CZ" sz="6500" kern="1200" dirty="0"/>
        </a:p>
      </dsp:txBody>
      <dsp:txXfrm>
        <a:off x="4117059" y="797609"/>
        <a:ext cx="1099652" cy="10996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50A3A2-A269-47CD-B1F7-1A1F34FFD4F8}">
      <dsp:nvSpPr>
        <dsp:cNvPr id="0" name=""/>
        <dsp:cNvSpPr/>
      </dsp:nvSpPr>
      <dsp:spPr>
        <a:xfrm>
          <a:off x="815766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6E01C-AB25-4133-8FE2-843BA62E4BF5}">
      <dsp:nvSpPr>
        <dsp:cNvPr id="0" name=""/>
        <dsp:cNvSpPr/>
      </dsp:nvSpPr>
      <dsp:spPr>
        <a:xfrm>
          <a:off x="2743199" y="408582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Napřimuje koryta toků, staví přehrady </a:t>
          </a:r>
          <a:endParaRPr lang="cs-CZ" sz="2000" kern="1200" dirty="0"/>
        </a:p>
      </dsp:txBody>
      <dsp:txXfrm>
        <a:off x="2790161" y="455544"/>
        <a:ext cx="2547676" cy="868101"/>
      </dsp:txXfrm>
    </dsp:sp>
    <dsp:sp modelId="{E4DB7778-894C-47DF-A396-885C2915F1F9}">
      <dsp:nvSpPr>
        <dsp:cNvPr id="0" name=""/>
        <dsp:cNvSpPr/>
      </dsp:nvSpPr>
      <dsp:spPr>
        <a:xfrm>
          <a:off x="2743199" y="1490860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Těží nerostné suroviny, dřevo lesů</a:t>
          </a:r>
          <a:endParaRPr lang="cs-CZ" sz="2000" kern="1200" dirty="0"/>
        </a:p>
      </dsp:txBody>
      <dsp:txXfrm>
        <a:off x="2790161" y="1537822"/>
        <a:ext cx="2547676" cy="868101"/>
      </dsp:txXfrm>
    </dsp:sp>
    <dsp:sp modelId="{ECC426D0-7668-4E82-8357-FDA1E4C75221}">
      <dsp:nvSpPr>
        <dsp:cNvPr id="0" name=""/>
        <dsp:cNvSpPr/>
      </dsp:nvSpPr>
      <dsp:spPr>
        <a:xfrm>
          <a:off x="2743199" y="2573139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Ničí životní prostředí</a:t>
          </a:r>
          <a:endParaRPr lang="cs-CZ" sz="2000" kern="1200" dirty="0"/>
        </a:p>
      </dsp:txBody>
      <dsp:txXfrm>
        <a:off x="2790161" y="2620101"/>
        <a:ext cx="2547676" cy="868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+Icon">
  <dgm:title val="Svislý seznam se složenými závorkami"/>
  <dgm:desc val="Umožňuje znázornit seskupené bloky informací.  Tato volba je vhodná pro velké množství textu úrovně 2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pod51002.outlook.com/owa/redir.aspx?C=W5fh5kHQMEymgeyCLtsPZGbkzr04d84Ibdp8qJyIzXwaxG6oHs_v0R9r4n-buvmo3UyA-_onyls.&amp;URL=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LITOSFÉRA</a:t>
            </a:r>
            <a:br>
              <a:rPr lang="cs-CZ" sz="4000" dirty="0"/>
            </a:br>
            <a:r>
              <a:rPr lang="cs-CZ" sz="4000" dirty="0" smtClean="0"/>
              <a:t>vnější přírodní činitelé</a:t>
            </a:r>
            <a:r>
              <a:rPr lang="cs-CZ" sz="3200" dirty="0"/>
              <a:t/>
            </a:r>
            <a:br>
              <a:rPr lang="cs-CZ" sz="3200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VY_32_INOVACE_07-06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60462"/>
              </p:ext>
            </p:extLst>
          </p:nvPr>
        </p:nvGraphicFramePr>
        <p:xfrm>
          <a:off x="1043608" y="2204864"/>
          <a:ext cx="7487547" cy="2431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2440"/>
                <a:gridCol w="5675107"/>
              </a:tblGrid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VI. 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50" dirty="0" smtClean="0">
                          <a:effectLst/>
                        </a:rPr>
                        <a:t>Krajinné sféry</a:t>
                      </a:r>
                      <a:endParaRPr lang="cs-CZ" sz="1200" dirty="0" smtClean="0"/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Litosféra – vnější přírodní činitelé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</a:t>
                      </a:r>
                      <a:r>
                        <a:rPr lang="cs-CZ" sz="1400" kern="50" baseline="0" dirty="0" smtClean="0">
                          <a:effectLst/>
                        </a:rPr>
                        <a:t>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15. 10. 2011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32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 popisuje působení vody, větru, teploty, rostlin a člověka na zemský povrch.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80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VNĚJŠÍ PŘÍRODNÍ ČINITELÉ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80192745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20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dešťové 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Dešťová voda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242136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91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tekoucí 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Při dešti voda stéká ze svahů do koryt řek</a:t>
            </a:r>
          </a:p>
          <a:p>
            <a:r>
              <a:rPr lang="cs-CZ" dirty="0" smtClean="0"/>
              <a:t>Koryto je vyhloubenina v říčním údolí</a:t>
            </a:r>
          </a:p>
          <a:p>
            <a:r>
              <a:rPr lang="cs-CZ" dirty="0" smtClean="0"/>
              <a:t>Horní tok – velká síla vody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unáší kamínky                 obrušuje a vymílá dno</a:t>
            </a:r>
          </a:p>
          <a:p>
            <a:r>
              <a:rPr lang="cs-CZ" dirty="0" smtClean="0"/>
              <a:t>Dolní tok – řeka teče pomalu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usazování                           </a:t>
            </a:r>
            <a:r>
              <a:rPr lang="cs-CZ" dirty="0"/>
              <a:t>v</a:t>
            </a:r>
            <a:r>
              <a:rPr lang="cs-CZ" dirty="0" smtClean="0"/>
              <a:t>ytváření naplavenin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1979712" y="2924944"/>
            <a:ext cx="144016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419872" y="2924944"/>
            <a:ext cx="201622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1619672" y="4293096"/>
            <a:ext cx="158417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419872" y="4293096"/>
            <a:ext cx="16561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21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zmrzlé vody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10059309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700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větru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32021991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280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větru v poušti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17" y="1600200"/>
            <a:ext cx="6498166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904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teploty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Změny teplot vytvářejí pukliny, drobení skály</a:t>
            </a:r>
          </a:p>
          <a:p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2341926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747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rostlin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15527750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447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Působení činnosti člověka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Výrazně přetváří zemský povrch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16763144"/>
              </p:ext>
            </p:extLst>
          </p:nvPr>
        </p:nvGraphicFramePr>
        <p:xfrm>
          <a:off x="1475656" y="21328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439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  </a:t>
            </a:r>
          </a:p>
          <a:p>
            <a:pPr marL="0" indent="0">
              <a:buNone/>
            </a:pPr>
            <a:r>
              <a:rPr lang="cs-CZ" dirty="0" smtClean="0"/>
              <a:t>Učebnice - </a:t>
            </a:r>
            <a:r>
              <a:rPr lang="cs-CZ" sz="900" dirty="0"/>
              <a:t>HÜBELOVÁ, Dana; NOVÁK, Svatopluk; WEINHÖFER, Martin. </a:t>
            </a:r>
            <a:r>
              <a:rPr lang="cs-CZ" sz="900" i="1" dirty="0"/>
              <a:t>Zeměpis : Přírodní obraz Země, učebnice, 2. díl</a:t>
            </a:r>
            <a:r>
              <a:rPr lang="cs-CZ" sz="900" dirty="0"/>
              <a:t>. první vydání. Brno, Bratislavská 23d : NOVÁ ŠKOLA, s. r. o., 2007. 84 s. ISBN 80-7289-081-6.</a:t>
            </a:r>
            <a:r>
              <a:rPr lang="cs-CZ" sz="900" dirty="0">
                <a:hlinkClick r:id="rId2"/>
              </a:rPr>
              <a:t> </a:t>
            </a:r>
            <a:endParaRPr lang="cs-CZ" sz="900" dirty="0" smtClean="0">
              <a:hlinkClick r:id="rId2"/>
            </a:endParaRPr>
          </a:p>
          <a:p>
            <a:pPr marL="0" indent="0">
              <a:buNone/>
            </a:pPr>
            <a:r>
              <a:rPr lang="cs-CZ" sz="900" dirty="0" smtClean="0"/>
              <a:t>- </a:t>
            </a:r>
            <a:r>
              <a:rPr lang="cs-CZ" sz="2000" dirty="0" smtClean="0"/>
              <a:t>obrázky: </a:t>
            </a:r>
            <a:r>
              <a:rPr lang="it-IT" sz="2000" dirty="0"/>
              <a:t>www.office.microsoft.com [online]. c2011 [cit. </a:t>
            </a:r>
            <a:r>
              <a:rPr lang="it-IT" sz="2000" dirty="0" smtClean="0"/>
              <a:t>2011-</a:t>
            </a:r>
            <a:r>
              <a:rPr lang="cs-CZ" sz="2000" dirty="0" smtClean="0"/>
              <a:t>10</a:t>
            </a:r>
            <a:r>
              <a:rPr lang="it-IT" sz="2000" dirty="0" smtClean="0"/>
              <a:t>-1</a:t>
            </a:r>
            <a:r>
              <a:rPr lang="cs-CZ" sz="2000" smtClean="0"/>
              <a:t>5</a:t>
            </a:r>
            <a:r>
              <a:rPr lang="it-IT" sz="2000" smtClean="0"/>
              <a:t>]. </a:t>
            </a:r>
            <a:endParaRPr lang="cs-CZ" sz="900" dirty="0"/>
          </a:p>
          <a:p>
            <a:pPr marL="0" indent="0">
              <a:buNone/>
            </a:pPr>
            <a:endParaRPr lang="cs-CZ" sz="900" dirty="0">
              <a:hlinkClick r:id="rId2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237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168</TotalTime>
  <Words>329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LITOSFÉRA vnější přírodní činitelé </vt:lpstr>
      <vt:lpstr>VNĚJŠÍ PŘÍRODNÍ ČINITELÉ</vt:lpstr>
      <vt:lpstr>Působení dešťové vody</vt:lpstr>
      <vt:lpstr>Působení tekoucí vody</vt:lpstr>
      <vt:lpstr>Působení zmrzlé vody</vt:lpstr>
      <vt:lpstr>Působení větru</vt:lpstr>
      <vt:lpstr>Působení větru v poušti</vt:lpstr>
      <vt:lpstr>Působení teploty</vt:lpstr>
      <vt:lpstr>Působení rostlin</vt:lpstr>
      <vt:lpstr>Působení činnosti člověka</vt:lpstr>
      <vt:lpstr>Děkuji za pozornost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Petr Chvojka</cp:lastModifiedBy>
  <cp:revision>19</cp:revision>
  <dcterms:created xsi:type="dcterms:W3CDTF">2011-03-22T17:13:23Z</dcterms:created>
  <dcterms:modified xsi:type="dcterms:W3CDTF">2012-04-17T16:50:20Z</dcterms:modified>
</cp:coreProperties>
</file>