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1"/>
  </p:notesMasterIdLst>
  <p:sldIdLst>
    <p:sldId id="310" r:id="rId5"/>
    <p:sldId id="326" r:id="rId6"/>
    <p:sldId id="325" r:id="rId7"/>
    <p:sldId id="327" r:id="rId8"/>
    <p:sldId id="328" r:id="rId9"/>
    <p:sldId id="324" r:id="rId10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6866" autoAdjust="0"/>
  </p:normalViewPr>
  <p:slideViewPr>
    <p:cSldViewPr>
      <p:cViewPr varScale="1">
        <p:scale>
          <a:sx n="108" d="100"/>
          <a:sy n="108" d="100"/>
        </p:scale>
        <p:origin x="-78" y="-702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-18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101" d="100"/>
          <a:sy n="101" d="100"/>
        </p:scale>
        <p:origin x="2670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presProps" Target="pres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tableStyles" Target="tableStyle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8835A4-60F7-44ED-8EFD-BEEA171BCEF9}" type="datetimeFigureOut">
              <a:rPr lang="cs-CZ" smtClean="0"/>
              <a:pPr/>
              <a:t>21.5.2015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B72D31-BA1C-4AC9-9613-9D2BCD5B9C2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4312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664101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74105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6745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7770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47614"/>
            <a:ext cx="4040188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923678"/>
            <a:ext cx="4040188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347614"/>
            <a:ext cx="4041775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923678"/>
            <a:ext cx="4041775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8590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71251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67685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843558"/>
            <a:ext cx="3008313" cy="57606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843557"/>
            <a:ext cx="5111750" cy="375106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19621"/>
            <a:ext cx="3008313" cy="317500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14631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843558"/>
            <a:ext cx="5486400" cy="270212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2470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53088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843557"/>
            <a:ext cx="2057400" cy="37510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843557"/>
            <a:ext cx="6019800" cy="37510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190955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/>
          <a:lstStyle/>
          <a:p>
            <a:fld id="{8A3A43DF-04A3-4662-88CA-28FDED1CFC09}" type="datetimeFigureOut">
              <a:rPr lang="cs-CZ" smtClean="0"/>
              <a:pPr/>
              <a:t>21.5.2015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00198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18" Type="http://schemas.openxmlformats.org/officeDocument/2006/relationships/image" Target="../media/image5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6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0" y="3284537"/>
            <a:ext cx="9144000" cy="1858963"/>
            <a:chOff x="0" y="3284537"/>
            <a:chExt cx="9144000" cy="1858963"/>
          </a:xfrm>
        </p:grpSpPr>
        <p:pic>
          <p:nvPicPr>
            <p:cNvPr id="1027" name="Picture 3"/>
            <p:cNvPicPr>
              <a:picLocks noChangeAspect="1" noChangeArrowheads="1"/>
            </p:cNvPicPr>
            <p:nvPr userDrawn="1"/>
          </p:nvPicPr>
          <p:blipFill>
            <a:blip r:embed="rId1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1" name="Skupina 10"/>
            <p:cNvGrpSpPr>
              <a:grpSpLocks noChangeAspect="1"/>
            </p:cNvGrpSpPr>
            <p:nvPr userDrawn="1"/>
          </p:nvGrpSpPr>
          <p:grpSpPr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16" name="Picture 12"/>
              <p:cNvPicPr>
                <a:picLocks noChangeAspect="1" noChangeArrowheads="1"/>
              </p:cNvPicPr>
              <p:nvPr userDrawn="1"/>
            </p:nvPicPr>
            <p:blipFill>
              <a:blip r:embed="rId1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858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10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8965" y="201165"/>
            <a:ext cx="1862069" cy="5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419623"/>
            <a:ext cx="8229600" cy="3175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67544" y="843558"/>
            <a:ext cx="8229600" cy="459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/>
          <p:nvPr userDrawn="1"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43420"/>
            <a:ext cx="2776686" cy="56341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84368" y="4417415"/>
            <a:ext cx="1078260" cy="566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4723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tabLst>
          <a:tab pos="1790700" algn="l"/>
        </a:tabLst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203598"/>
            <a:ext cx="6858000" cy="1428874"/>
          </a:xfrm>
        </p:spPr>
        <p:txBody>
          <a:bodyPr/>
          <a:lstStyle/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Dotkněte se inovací</a:t>
            </a:r>
            <a:br>
              <a:rPr lang="cs-CZ" sz="1600" dirty="0" smtClean="0"/>
            </a:br>
            <a:r>
              <a:rPr lang="cs-CZ" sz="1600" dirty="0" smtClean="0"/>
              <a:t>CZ.1.07/1.3.00/51.0024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1707654"/>
            <a:ext cx="6858000" cy="2235696"/>
          </a:xfrm>
        </p:spPr>
        <p:txBody>
          <a:bodyPr>
            <a:normAutofit fontScale="92500"/>
          </a:bodyPr>
          <a:lstStyle/>
          <a:p>
            <a:r>
              <a:rPr lang="cs-CZ" sz="3600" b="1" dirty="0" smtClean="0"/>
              <a:t>Sport</a:t>
            </a:r>
          </a:p>
          <a:p>
            <a:r>
              <a:rPr lang="cs-CZ" sz="3600" b="1" dirty="0" smtClean="0"/>
              <a:t>and  </a:t>
            </a:r>
            <a:r>
              <a:rPr lang="cs-CZ" sz="3600" b="1" dirty="0" err="1" smtClean="0"/>
              <a:t>games</a:t>
            </a:r>
            <a:endParaRPr lang="cs-CZ" sz="3600" b="1" dirty="0"/>
          </a:p>
          <a:p>
            <a:r>
              <a:rPr lang="cs-CZ" sz="3600" b="1" dirty="0" smtClean="0"/>
              <a:t>Vyhledej pomocí slovníku na tabletu.</a:t>
            </a:r>
          </a:p>
          <a:p>
            <a:endParaRPr lang="cs-CZ" sz="3600" b="1" dirty="0" smtClean="0"/>
          </a:p>
        </p:txBody>
      </p:sp>
    </p:spTree>
    <p:extLst>
      <p:ext uri="{BB962C8B-B14F-4D97-AF65-F5344CB8AC3E}">
        <p14:creationId xmlns:p14="http://schemas.microsoft.com/office/powerpoint/2010/main" val="11314455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302558"/>
            <a:ext cx="8208912" cy="3573448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Škola: Soukromé gymnázium AD FONTES, o.p.s.</a:t>
            </a:r>
          </a:p>
          <a:p>
            <a:pPr algn="l"/>
            <a:r>
              <a:rPr lang="cs-CZ" dirty="0" smtClean="0"/>
              <a:t>Autor</a:t>
            </a:r>
            <a:r>
              <a:rPr lang="cs-CZ" dirty="0"/>
              <a:t>: </a:t>
            </a:r>
            <a:r>
              <a:rPr lang="cs-CZ" dirty="0" smtClean="0"/>
              <a:t>Mgr. Radka Průchová</a:t>
            </a:r>
          </a:p>
          <a:p>
            <a:pPr algn="l"/>
            <a:r>
              <a:rPr lang="cs-CZ" dirty="0" smtClean="0"/>
              <a:t>Předmět: Anglický jazyk</a:t>
            </a:r>
          </a:p>
          <a:p>
            <a:pPr algn="l"/>
            <a:endParaRPr lang="cs-CZ" dirty="0" smtClean="0"/>
          </a:p>
          <a:p>
            <a:pPr algn="l"/>
            <a:r>
              <a:rPr lang="cs-CZ" dirty="0" smtClean="0"/>
              <a:t>Anotace: Prezentace je určena pro studenty kvarty víceletých gymnázií. Zahrnuje otázky na téma sport a hry.</a:t>
            </a:r>
          </a:p>
          <a:p>
            <a:pPr algn="l"/>
            <a:endParaRPr lang="cs-CZ" dirty="0" smtClean="0"/>
          </a:p>
          <a:p>
            <a:pPr algn="l"/>
            <a:endParaRPr lang="cs-CZ" dirty="0" smtClean="0"/>
          </a:p>
          <a:p>
            <a:pPr algn="l"/>
            <a:endParaRPr lang="cs-CZ" dirty="0"/>
          </a:p>
          <a:p>
            <a:pPr algn="l"/>
            <a:r>
              <a:rPr lang="cs-CZ" dirty="0" smtClean="0"/>
              <a:t>Materiál </a:t>
            </a:r>
            <a:r>
              <a:rPr lang="cs-CZ" dirty="0"/>
              <a:t>je zpracován v rámci projektu </a:t>
            </a:r>
            <a:r>
              <a:rPr lang="cs-CZ" dirty="0" smtClean="0"/>
              <a:t>Dotkněte se inovací CZ.1.07/1.3.00/51.0024 </a:t>
            </a:r>
            <a:endParaRPr lang="cs-CZ" dirty="0"/>
          </a:p>
          <a:p>
            <a:pPr algn="l"/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3568" y="843558"/>
            <a:ext cx="8013576" cy="459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tabLst>
                <a:tab pos="1790700" algn="l"/>
              </a:tabLst>
              <a:defRPr sz="4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dirty="0" smtClean="0"/>
              <a:t>Základní informace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39610559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2400" dirty="0" smtClean="0"/>
              <a:t>SPORT AND GAMES</a:t>
            </a:r>
            <a:br>
              <a:rPr lang="cs-CZ" sz="2400" dirty="0" smtClean="0"/>
            </a:br>
            <a:r>
              <a:rPr lang="cs-CZ" sz="2400" dirty="0" err="1" smtClean="0"/>
              <a:t>Answer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questions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95685"/>
            <a:ext cx="8229600" cy="2598937"/>
          </a:xfrm>
        </p:spPr>
        <p:txBody>
          <a:bodyPr>
            <a:normAutofit/>
          </a:bodyPr>
          <a:lstStyle/>
          <a:p>
            <a:r>
              <a:rPr lang="cs-CZ" dirty="0" smtClean="0"/>
              <a:t>WHAT KINDS OF SPORT DO YOU LIKE?</a:t>
            </a:r>
          </a:p>
          <a:p>
            <a:r>
              <a:rPr lang="cs-CZ" dirty="0" smtClean="0"/>
              <a:t>WHICH ONES DON´T YOU LIKE?</a:t>
            </a:r>
          </a:p>
          <a:p>
            <a:r>
              <a:rPr lang="cs-CZ" dirty="0" smtClean="0"/>
              <a:t>WHAT SPORTS DID YOU DO AS A CHILD?</a:t>
            </a:r>
          </a:p>
          <a:p>
            <a:endParaRPr lang="cs-CZ" sz="1800" dirty="0" smtClean="0"/>
          </a:p>
          <a:p>
            <a:endParaRPr lang="cs-CZ" sz="1800" i="1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26475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2400" dirty="0" smtClean="0"/>
              <a:t>SPORT AND GAMES</a:t>
            </a:r>
            <a:br>
              <a:rPr lang="cs-CZ" sz="2400" dirty="0" smtClean="0"/>
            </a:br>
            <a:r>
              <a:rPr lang="cs-CZ" sz="2400" dirty="0" err="1" smtClean="0"/>
              <a:t>Answer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questions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95685"/>
            <a:ext cx="8229600" cy="2598937"/>
          </a:xfrm>
        </p:spPr>
        <p:txBody>
          <a:bodyPr>
            <a:normAutofit/>
          </a:bodyPr>
          <a:lstStyle/>
          <a:p>
            <a:r>
              <a:rPr lang="cs-CZ" dirty="0" smtClean="0"/>
              <a:t>DO </a:t>
            </a:r>
            <a:r>
              <a:rPr lang="cs-CZ" dirty="0" smtClean="0"/>
              <a:t>YOU PREFER TEAM OR INDIVIDUAL SPORTS?</a:t>
            </a:r>
          </a:p>
          <a:p>
            <a:r>
              <a:rPr lang="cs-CZ" dirty="0" smtClean="0"/>
              <a:t>WHICH SPORTS OR GAMES CAN YOU PLAY OUTSIDE AND INSIDE?</a:t>
            </a:r>
          </a:p>
          <a:p>
            <a:r>
              <a:rPr lang="cs-CZ" dirty="0" smtClean="0"/>
              <a:t>NAME ANY WINTER SPORTS.</a:t>
            </a:r>
          </a:p>
          <a:p>
            <a:pPr marL="0" indent="0">
              <a:buNone/>
            </a:pPr>
            <a:endParaRPr lang="cs-CZ" sz="1800" dirty="0" smtClean="0"/>
          </a:p>
          <a:p>
            <a:endParaRPr lang="cs-CZ" sz="1800" i="1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296505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2400" dirty="0" smtClean="0"/>
              <a:t>SPORT AND GAMES</a:t>
            </a:r>
            <a:br>
              <a:rPr lang="cs-CZ" sz="2400" dirty="0" smtClean="0"/>
            </a:br>
            <a:r>
              <a:rPr lang="cs-CZ" sz="2400" dirty="0" err="1" smtClean="0"/>
              <a:t>Answer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questions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23677"/>
            <a:ext cx="8229600" cy="2670945"/>
          </a:xfrm>
        </p:spPr>
        <p:txBody>
          <a:bodyPr>
            <a:normAutofit/>
          </a:bodyPr>
          <a:lstStyle/>
          <a:p>
            <a:r>
              <a:rPr lang="cs-CZ" dirty="0" smtClean="0"/>
              <a:t>WHAT </a:t>
            </a:r>
            <a:r>
              <a:rPr lang="cs-CZ" dirty="0" smtClean="0"/>
              <a:t>EQUIPMENT DO YOU NEED FOR ICE HOCKEY/ FOOTBALL/ TENNIS/ VOLLEYBALL, ETC.?</a:t>
            </a:r>
          </a:p>
          <a:p>
            <a:r>
              <a:rPr lang="cs-CZ" dirty="0" smtClean="0"/>
              <a:t>DO YOU WATCH SPORT ON TV?</a:t>
            </a:r>
          </a:p>
          <a:p>
            <a:endParaRPr lang="cs-CZ" dirty="0" smtClean="0"/>
          </a:p>
          <a:p>
            <a:endParaRPr lang="cs-CZ" sz="1800" i="1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77162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43558"/>
            <a:ext cx="8013576" cy="459000"/>
          </a:xfrm>
        </p:spPr>
        <p:txBody>
          <a:bodyPr/>
          <a:lstStyle/>
          <a:p>
            <a:pPr algn="l"/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419623"/>
            <a:ext cx="8003232" cy="3175000"/>
          </a:xfrm>
        </p:spPr>
        <p:txBody>
          <a:bodyPr/>
          <a:lstStyle/>
          <a:p>
            <a:r>
              <a:rPr lang="cs-CZ" dirty="0" smtClean="0"/>
              <a:t>Archiv autora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2360964"/>
      </p:ext>
    </p:extLst>
  </p:cSld>
  <p:clrMapOvr>
    <a:masterClrMapping/>
  </p:clrMapOvr>
</p:sld>
</file>

<file path=ppt/theme/theme1.xml><?xml version="1.0" encoding="utf-8"?>
<a:theme xmlns:a="http://schemas.openxmlformats.org/drawingml/2006/main" name="boxed_powerpoint_16x9_2012-08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Prezentace4" id="{FA648B46-5DFB-4817-A984-0EDF8C590859}" vid="{9C3AC370-3180-4625-AB9F-69495A826E3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d19d6491-b662-4d98-996c-1e38fe9d0183">
      <UserInfo>
        <DisplayName/>
        <AccountId xsi:nil="true"/>
        <AccountType/>
      </UserInfo>
    </SharedWithUsers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9CE513F370EBC24DB3058E48E01F3A2B" ma:contentTypeVersion="3" ma:contentTypeDescription="Vytvoří nový dokument" ma:contentTypeScope="" ma:versionID="4beace10c8a03a8acaf038bce8667a94">
  <xsd:schema xmlns:xsd="http://www.w3.org/2001/XMLSchema" xmlns:xs="http://www.w3.org/2001/XMLSchema" xmlns:p="http://schemas.microsoft.com/office/2006/metadata/properties" xmlns:ns2="d19d6491-b662-4d98-996c-1e38fe9d0183" targetNamespace="http://schemas.microsoft.com/office/2006/metadata/properties" ma:root="true" ma:fieldsID="04e8822fff4bd9123357aef9eb256e52" ns2:_="">
    <xsd:import namespace="d19d6491-b662-4d98-996c-1e38fe9d0183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ingHintHash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9d6491-b662-4d98-996c-1e38fe9d0183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dílí se s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Hodnota hash upozornění na sdílení" ma:internalName="SharingHintHash" ma:readOnly="true">
      <xsd:simpleType>
        <xsd:restriction base="dms:Text"/>
      </xsd:simpleType>
    </xsd:element>
    <xsd:element name="SharedWithDetails" ma:index="10" nillable="true" ma:displayName="Sdílené s podrobnostmi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2D0B5DD7-4F81-4539-BEEE-DE05DE870D9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42F33400-E7C1-402A-9D11-37931DDB1730}">
  <ds:schemaRefs>
    <ds:schemaRef ds:uri="http://schemas.microsoft.com/office/2006/metadata/properties"/>
    <ds:schemaRef ds:uri="http://schemas.microsoft.com/office/infopath/2007/PartnerControls"/>
    <ds:schemaRef ds:uri="d19d6491-b662-4d98-996c-1e38fe9d0183"/>
  </ds:schemaRefs>
</ds:datastoreItem>
</file>

<file path=customXml/itemProps3.xml><?xml version="1.0" encoding="utf-8"?>
<ds:datastoreItem xmlns:ds="http://schemas.openxmlformats.org/officeDocument/2006/customXml" ds:itemID="{5DAEA6EA-FC55-4291-A653-0CF25D5E1C3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19d6491-b662-4d98-996c-1e38fe9d018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95</TotalTime>
  <Words>142</Words>
  <Application>Microsoft Office PowerPoint</Application>
  <PresentationFormat>Předvádění na obrazovce (16:9)</PresentationFormat>
  <Paragraphs>29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boxed_powerpoint_16x9_2012-08</vt:lpstr>
      <vt:lpstr>  Dotkněte se inovací CZ.1.07/1.3.00/51.0024  </vt:lpstr>
      <vt:lpstr>Prezentace aplikace PowerPoint</vt:lpstr>
      <vt:lpstr>SPORT AND GAMES Answer the questions</vt:lpstr>
      <vt:lpstr>SPORT AND GAMES Answer the questions</vt:lpstr>
      <vt:lpstr>SPORT AND GAMES Answer the questions</vt:lpstr>
      <vt:lpstr>Zdroje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Účet Microsoft</dc:creator>
  <cp:lastModifiedBy>Petráček Aleš</cp:lastModifiedBy>
  <cp:revision>17</cp:revision>
  <dcterms:created xsi:type="dcterms:W3CDTF">2014-10-07T08:27:59Z</dcterms:created>
  <dcterms:modified xsi:type="dcterms:W3CDTF">2015-05-21T07:26:24Z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0x0101009CE513F370EBC24DB3058E48E01F3A2B</vt:lpwstr>
  </property>
  <property fmtid="{D5CDD505-2E9C-101B-9397-08002B2CF9AE}" pid="3" name="IsMyDocuments">
    <vt:bool>true</vt:bool>
  </property>
</Properties>
</file>