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2"/>
  </p:notesMasterIdLst>
  <p:sldIdLst>
    <p:sldId id="310" r:id="rId5"/>
    <p:sldId id="326" r:id="rId6"/>
    <p:sldId id="325" r:id="rId7"/>
    <p:sldId id="329" r:id="rId8"/>
    <p:sldId id="327" r:id="rId9"/>
    <p:sldId id="328" r:id="rId10"/>
    <p:sldId id="324" r:id="rId11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 varScale="1">
        <p:scale>
          <a:sx n="108" d="100"/>
          <a:sy n="108" d="100"/>
        </p:scale>
        <p:origin x="-78" y="-702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21.5.2015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21.5.2015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r>
              <a:rPr lang="cs-CZ" sz="3600" b="1" dirty="0" err="1" smtClean="0"/>
              <a:t>Everyday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Life</a:t>
            </a:r>
            <a:r>
              <a:rPr lang="cs-CZ" sz="3600" b="1" dirty="0" smtClean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1314455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/>
              <a:t>Škola: Soukromé gymnázium AD FONTES, o.p.s.</a:t>
            </a:r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Zdeňka  </a:t>
            </a:r>
            <a:r>
              <a:rPr lang="cs-CZ" dirty="0" err="1" smtClean="0"/>
              <a:t>Matýšková</a:t>
            </a:r>
            <a:endParaRPr lang="cs-CZ" dirty="0" smtClean="0"/>
          </a:p>
          <a:p>
            <a:pPr algn="l"/>
            <a:r>
              <a:rPr lang="cs-CZ" dirty="0" smtClean="0"/>
              <a:t>Předmět: Anglický jazyk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 Prezentace obsahuje slovní zásobu na téma Každodenní život. Studenti procvičují dané </a:t>
            </a:r>
            <a:r>
              <a:rPr lang="cs-CZ" smtClean="0"/>
              <a:t>téma s </a:t>
            </a:r>
            <a:r>
              <a:rPr lang="cs-CZ" dirty="0" smtClean="0"/>
              <a:t>použitím slovníků na tabletu. Prezentace je určena pro žáky kvarty.</a:t>
            </a:r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9610559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b="1" dirty="0" err="1" smtClean="0"/>
              <a:t>Read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and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translate</a:t>
            </a: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>In </a:t>
            </a:r>
            <a:r>
              <a:rPr lang="cs-CZ" sz="2400" b="1" dirty="0" err="1" smtClean="0"/>
              <a:t>the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afternoon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err="1" smtClean="0"/>
              <a:t>Have</a:t>
            </a:r>
            <a:r>
              <a:rPr lang="cs-CZ" sz="2000" dirty="0" smtClean="0"/>
              <a:t> lunch/go </a:t>
            </a:r>
            <a:r>
              <a:rPr lang="cs-CZ" sz="2000" dirty="0" err="1" smtClean="0"/>
              <a:t>for</a:t>
            </a:r>
            <a:r>
              <a:rPr lang="cs-CZ" sz="2000" dirty="0" smtClean="0"/>
              <a:t> lunch</a:t>
            </a:r>
          </a:p>
          <a:p>
            <a:endParaRPr lang="cs-CZ" sz="2000" dirty="0" smtClean="0"/>
          </a:p>
          <a:p>
            <a:r>
              <a:rPr lang="cs-CZ" sz="2000" dirty="0" err="1" smtClean="0"/>
              <a:t>Finish</a:t>
            </a:r>
            <a:r>
              <a:rPr lang="cs-CZ" sz="2000" dirty="0" smtClean="0"/>
              <a:t> </a:t>
            </a:r>
            <a:r>
              <a:rPr lang="cs-CZ" sz="2000" dirty="0" err="1" smtClean="0"/>
              <a:t>school</a:t>
            </a:r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Go </a:t>
            </a:r>
            <a:r>
              <a:rPr lang="cs-CZ" sz="2000" dirty="0" err="1" smtClean="0"/>
              <a:t>home</a:t>
            </a:r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Do </a:t>
            </a:r>
            <a:r>
              <a:rPr lang="cs-CZ" sz="2000" dirty="0" err="1" smtClean="0"/>
              <a:t>homework</a:t>
            </a:r>
            <a:endParaRPr lang="cs-CZ" sz="200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26475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b="1" dirty="0" err="1" smtClean="0"/>
              <a:t>Read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and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translate</a:t>
            </a: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>In </a:t>
            </a:r>
            <a:r>
              <a:rPr lang="cs-CZ" sz="2400" b="1" dirty="0" err="1" smtClean="0"/>
              <a:t>the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afternoon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err="1" smtClean="0"/>
              <a:t>Check</a:t>
            </a:r>
            <a:r>
              <a:rPr lang="cs-CZ" sz="2000" dirty="0" smtClean="0"/>
              <a:t> </a:t>
            </a:r>
            <a:r>
              <a:rPr lang="cs-CZ" sz="2000" dirty="0" smtClean="0"/>
              <a:t>e-mail/go on </a:t>
            </a:r>
            <a:r>
              <a:rPr lang="cs-CZ" sz="2000" dirty="0" err="1" smtClean="0"/>
              <a:t>Facebook</a:t>
            </a:r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err="1" smtClean="0"/>
              <a:t>Feed</a:t>
            </a:r>
            <a:r>
              <a:rPr lang="cs-CZ" sz="2000" dirty="0" smtClean="0"/>
              <a:t> </a:t>
            </a:r>
            <a:r>
              <a:rPr lang="cs-CZ" sz="2000" dirty="0" err="1" smtClean="0"/>
              <a:t>pets</a:t>
            </a:r>
            <a:r>
              <a:rPr lang="cs-CZ" sz="2000" dirty="0" smtClean="0"/>
              <a:t>/</a:t>
            </a:r>
            <a:r>
              <a:rPr lang="cs-CZ" sz="2000" dirty="0" err="1" smtClean="0"/>
              <a:t>walk</a:t>
            </a:r>
            <a:r>
              <a:rPr lang="cs-CZ" sz="2000" dirty="0" smtClean="0"/>
              <a:t> a dog</a:t>
            </a:r>
          </a:p>
          <a:p>
            <a:endParaRPr lang="cs-CZ" sz="2000" dirty="0" smtClean="0"/>
          </a:p>
          <a:p>
            <a:r>
              <a:rPr lang="cs-CZ" sz="2000" dirty="0" smtClean="0"/>
              <a:t>Go </a:t>
            </a:r>
            <a:r>
              <a:rPr lang="cs-CZ" sz="2000" dirty="0" err="1" smtClean="0"/>
              <a:t>for</a:t>
            </a:r>
            <a:r>
              <a:rPr lang="cs-CZ" sz="2000" dirty="0" smtClean="0"/>
              <a:t> a </a:t>
            </a:r>
            <a:r>
              <a:rPr lang="cs-CZ" sz="2000" dirty="0" err="1" smtClean="0"/>
              <a:t>walk</a:t>
            </a:r>
            <a:r>
              <a:rPr lang="cs-CZ" sz="2000" dirty="0" smtClean="0"/>
              <a:t>/</a:t>
            </a:r>
            <a:r>
              <a:rPr lang="cs-CZ" sz="2000" dirty="0" err="1" smtClean="0"/>
              <a:t>hang</a:t>
            </a:r>
            <a:r>
              <a:rPr lang="cs-CZ" sz="2000" dirty="0" smtClean="0"/>
              <a:t> </a:t>
            </a:r>
            <a:r>
              <a:rPr lang="cs-CZ" sz="2000" dirty="0" err="1" smtClean="0"/>
              <a:t>out</a:t>
            </a:r>
            <a:r>
              <a:rPr lang="cs-CZ" sz="2000" dirty="0" smtClean="0"/>
              <a:t> </a:t>
            </a:r>
            <a:r>
              <a:rPr lang="cs-CZ" sz="2000" dirty="0" err="1" smtClean="0"/>
              <a:t>with</a:t>
            </a:r>
            <a:r>
              <a:rPr lang="cs-CZ" sz="2000" dirty="0" smtClean="0"/>
              <a:t> </a:t>
            </a:r>
            <a:r>
              <a:rPr lang="cs-CZ" sz="2000" dirty="0" err="1" smtClean="0"/>
              <a:t>friends</a:t>
            </a:r>
            <a:endParaRPr lang="cs-CZ" sz="2000" dirty="0" smtClean="0"/>
          </a:p>
          <a:p>
            <a:endParaRPr lang="cs-CZ" sz="2000" smtClean="0"/>
          </a:p>
          <a:p>
            <a:r>
              <a:rPr lang="cs-CZ" sz="2000" smtClean="0"/>
              <a:t>Do </a:t>
            </a:r>
            <a:r>
              <a:rPr lang="cs-CZ" sz="2000" dirty="0" err="1" smtClean="0"/>
              <a:t>hobbies</a:t>
            </a:r>
            <a:r>
              <a:rPr lang="cs-CZ" sz="2000" dirty="0" smtClean="0"/>
              <a:t>/play </a:t>
            </a:r>
            <a:r>
              <a:rPr lang="cs-CZ" sz="2000" dirty="0" err="1" smtClean="0"/>
              <a:t>sports</a:t>
            </a:r>
            <a:endParaRPr lang="cs-CZ" sz="20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40850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Read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translate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evening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Help to </a:t>
            </a:r>
            <a:r>
              <a:rPr lang="cs-CZ" dirty="0" err="1" smtClean="0"/>
              <a:t>prepare</a:t>
            </a:r>
            <a:r>
              <a:rPr lang="cs-CZ" dirty="0" smtClean="0"/>
              <a:t> </a:t>
            </a:r>
            <a:r>
              <a:rPr lang="cs-CZ" dirty="0" err="1" smtClean="0"/>
              <a:t>dinner</a:t>
            </a:r>
            <a:endParaRPr lang="cs-CZ" dirty="0" smtClean="0"/>
          </a:p>
          <a:p>
            <a:r>
              <a:rPr lang="cs-CZ" dirty="0" err="1" smtClean="0"/>
              <a:t>Tidy</a:t>
            </a:r>
            <a:r>
              <a:rPr lang="cs-CZ" dirty="0" smtClean="0"/>
              <a:t> my </a:t>
            </a:r>
            <a:r>
              <a:rPr lang="cs-CZ" dirty="0" err="1" smtClean="0"/>
              <a:t>room</a:t>
            </a:r>
            <a:r>
              <a:rPr lang="cs-CZ" dirty="0" smtClean="0"/>
              <a:t>/help my </a:t>
            </a:r>
            <a:r>
              <a:rPr lang="cs-CZ" dirty="0" err="1" smtClean="0"/>
              <a:t>parents</a:t>
            </a:r>
            <a:endParaRPr lang="cs-CZ" dirty="0" smtClean="0"/>
          </a:p>
          <a:p>
            <a:r>
              <a:rPr lang="cs-CZ" dirty="0" err="1" smtClean="0"/>
              <a:t>Watch</a:t>
            </a:r>
            <a:r>
              <a:rPr lang="cs-CZ" dirty="0" smtClean="0"/>
              <a:t> TV/ listen to music</a:t>
            </a:r>
          </a:p>
          <a:p>
            <a:r>
              <a:rPr lang="cs-CZ" dirty="0" smtClean="0"/>
              <a:t>Play 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computer</a:t>
            </a:r>
            <a:r>
              <a:rPr lang="cs-CZ" dirty="0" smtClean="0"/>
              <a:t>/</a:t>
            </a:r>
            <a:r>
              <a:rPr lang="cs-CZ" dirty="0" err="1" smtClean="0"/>
              <a:t>read</a:t>
            </a:r>
            <a:r>
              <a:rPr lang="cs-CZ" dirty="0" smtClean="0"/>
              <a:t> a </a:t>
            </a:r>
            <a:r>
              <a:rPr lang="cs-CZ" dirty="0" err="1" smtClean="0"/>
              <a:t>book</a:t>
            </a:r>
            <a:endParaRPr lang="cs-CZ" dirty="0" smtClean="0"/>
          </a:p>
          <a:p>
            <a:r>
              <a:rPr lang="cs-CZ" dirty="0" smtClean="0"/>
              <a:t>Go to </a:t>
            </a:r>
            <a:r>
              <a:rPr lang="cs-CZ" dirty="0" err="1" smtClean="0"/>
              <a:t>bed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Read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translate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err="1" smtClean="0"/>
              <a:t>Weekends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holiday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err="1" smtClean="0"/>
              <a:t>Sleep</a:t>
            </a:r>
            <a:r>
              <a:rPr lang="cs-CZ" dirty="0" smtClean="0"/>
              <a:t> in</a:t>
            </a:r>
          </a:p>
          <a:p>
            <a:r>
              <a:rPr lang="cs-CZ" dirty="0" smtClean="0"/>
              <a:t>Do </a:t>
            </a:r>
            <a:r>
              <a:rPr lang="cs-CZ" dirty="0" err="1" smtClean="0"/>
              <a:t>household</a:t>
            </a:r>
            <a:r>
              <a:rPr lang="cs-CZ" dirty="0" smtClean="0"/>
              <a:t> </a:t>
            </a:r>
            <a:r>
              <a:rPr lang="cs-CZ" dirty="0" err="1" smtClean="0"/>
              <a:t>chores</a:t>
            </a:r>
            <a:endParaRPr lang="cs-CZ" dirty="0" smtClean="0"/>
          </a:p>
          <a:p>
            <a:r>
              <a:rPr lang="cs-CZ" dirty="0" smtClean="0"/>
              <a:t>Set </a:t>
            </a:r>
            <a:r>
              <a:rPr lang="cs-CZ" dirty="0" err="1" smtClean="0"/>
              <a:t>the</a:t>
            </a:r>
            <a:r>
              <a:rPr lang="cs-CZ" dirty="0" smtClean="0"/>
              <a:t> table/</a:t>
            </a:r>
            <a:r>
              <a:rPr lang="cs-CZ" dirty="0" err="1" smtClean="0"/>
              <a:t>clear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table</a:t>
            </a:r>
          </a:p>
          <a:p>
            <a:r>
              <a:rPr lang="cs-CZ" dirty="0" smtClean="0"/>
              <a:t>Go </a:t>
            </a:r>
            <a:r>
              <a:rPr lang="cs-CZ" dirty="0" err="1" smtClean="0"/>
              <a:t>for</a:t>
            </a:r>
            <a:r>
              <a:rPr lang="cs-CZ" dirty="0" smtClean="0"/>
              <a:t> a </a:t>
            </a:r>
            <a:r>
              <a:rPr lang="cs-CZ" dirty="0" err="1" smtClean="0"/>
              <a:t>hike</a:t>
            </a:r>
            <a:r>
              <a:rPr lang="cs-CZ" dirty="0" smtClean="0"/>
              <a:t>/</a:t>
            </a:r>
            <a:r>
              <a:rPr lang="cs-CZ" dirty="0" err="1" smtClean="0"/>
              <a:t>hiking</a:t>
            </a:r>
            <a:r>
              <a:rPr lang="cs-CZ" dirty="0" smtClean="0"/>
              <a:t>/ go on a </a:t>
            </a:r>
            <a:r>
              <a:rPr lang="cs-CZ" dirty="0" err="1" smtClean="0"/>
              <a:t>trip</a:t>
            </a:r>
            <a:endParaRPr lang="cs-CZ" dirty="0" smtClean="0"/>
          </a:p>
          <a:p>
            <a:r>
              <a:rPr lang="cs-CZ" dirty="0" smtClean="0"/>
              <a:t>Visit a </a:t>
            </a:r>
            <a:r>
              <a:rPr lang="cs-CZ" dirty="0" err="1" smtClean="0"/>
              <a:t>cottage</a:t>
            </a:r>
            <a:endParaRPr lang="cs-CZ" dirty="0" smtClean="0"/>
          </a:p>
          <a:p>
            <a:r>
              <a:rPr lang="cs-CZ" dirty="0" smtClean="0"/>
              <a:t>Go </a:t>
            </a:r>
            <a:r>
              <a:rPr lang="cs-CZ" dirty="0" err="1" smtClean="0"/>
              <a:t>shopping</a:t>
            </a:r>
            <a:r>
              <a:rPr lang="cs-CZ" dirty="0" smtClean="0"/>
              <a:t>/go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cinema</a:t>
            </a:r>
            <a:endParaRPr lang="cs-CZ" dirty="0" smtClean="0"/>
          </a:p>
          <a:p>
            <a:r>
              <a:rPr lang="cs-CZ" dirty="0" smtClean="0"/>
              <a:t>Visit </a:t>
            </a:r>
            <a:r>
              <a:rPr lang="cs-CZ" dirty="0" err="1" smtClean="0"/>
              <a:t>relatives</a:t>
            </a:r>
            <a:r>
              <a:rPr lang="cs-CZ" dirty="0" smtClean="0"/>
              <a:t>/</a:t>
            </a:r>
            <a:r>
              <a:rPr lang="cs-CZ" dirty="0" err="1" smtClean="0"/>
              <a:t>see</a:t>
            </a:r>
            <a:r>
              <a:rPr lang="cs-CZ" dirty="0" smtClean="0"/>
              <a:t> </a:t>
            </a:r>
            <a:r>
              <a:rPr lang="cs-CZ" dirty="0" err="1" smtClean="0"/>
              <a:t>friends</a:t>
            </a:r>
            <a:endParaRPr lang="cs-CZ" dirty="0" smtClean="0"/>
          </a:p>
          <a:p>
            <a:r>
              <a:rPr lang="cs-CZ" dirty="0" err="1" smtClean="0"/>
              <a:t>Relax</a:t>
            </a:r>
            <a:r>
              <a:rPr lang="cs-CZ" dirty="0" smtClean="0"/>
              <a:t>/ </a:t>
            </a:r>
            <a:r>
              <a:rPr lang="cs-CZ" dirty="0" err="1" smtClean="0"/>
              <a:t>spend</a:t>
            </a:r>
            <a:r>
              <a:rPr lang="cs-CZ" dirty="0" smtClean="0"/>
              <a:t> free </a:t>
            </a:r>
            <a:r>
              <a:rPr lang="cs-CZ" dirty="0" err="1" smtClean="0"/>
              <a:t>time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/>
          <a:lstStyle/>
          <a:p>
            <a:r>
              <a:rPr lang="cs-CZ" dirty="0" smtClean="0"/>
              <a:t>Archiv autora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2360964"/>
      </p:ext>
    </p:extLst>
  </p:cSld>
  <p:clrMapOvr>
    <a:masterClrMapping/>
  </p:clrMapOvr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d19d6491-b662-4d98-996c-1e38fe9d0183">
      <UserInfo>
        <DisplayName/>
        <AccountId xsi:nil="true"/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3" ma:contentTypeDescription="Vytvoří nový dokument" ma:contentTypeScope="" ma:versionID="4beace10c8a03a8acaf038bce8667a94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04e8822fff4bd9123357aef9eb256e52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Hodnota hash upozornění na sdílení" ma:internalName="SharingHintHash" ma:readOnly="true">
      <xsd:simpleType>
        <xsd:restriction base="dms:Text"/>
      </xsd:simpleType>
    </xsd:element>
    <xsd:element name="SharedWithDetails" ma:index="10" nillable="true" ma:displayName="Sdílené s podrobnostmi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2F33400-E7C1-402A-9D11-37931DDB1730}">
  <ds:schemaRefs>
    <ds:schemaRef ds:uri="http://schemas.microsoft.com/office/2006/metadata/properties"/>
    <ds:schemaRef ds:uri="http://schemas.microsoft.com/office/infopath/2007/PartnerControls"/>
    <ds:schemaRef ds:uri="d19d6491-b662-4d98-996c-1e38fe9d0183"/>
  </ds:schemaRefs>
</ds:datastoreItem>
</file>

<file path=customXml/itemProps3.xml><?xml version="1.0" encoding="utf-8"?>
<ds:datastoreItem xmlns:ds="http://schemas.openxmlformats.org/officeDocument/2006/customXml" ds:itemID="{5DAEA6EA-FC55-4291-A653-0CF25D5E1C3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92</TotalTime>
  <Words>155</Words>
  <Application>Microsoft Office PowerPoint</Application>
  <PresentationFormat>Předvádění na obrazovce (16:9)</PresentationFormat>
  <Paragraphs>48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boxed_powerpoint_16x9_2012-08</vt:lpstr>
      <vt:lpstr>  Dotkněte se inovací CZ.1.07/1.3.00/51.0024  </vt:lpstr>
      <vt:lpstr>Prezentace aplikace PowerPoint</vt:lpstr>
      <vt:lpstr> Read and translate In the afternoon </vt:lpstr>
      <vt:lpstr> Read and translate In the afternoon </vt:lpstr>
      <vt:lpstr>Read and translate In the evening</vt:lpstr>
      <vt:lpstr>Read and translate Weekends and holiday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Papoušková Milada</cp:lastModifiedBy>
  <cp:revision>19</cp:revision>
  <dcterms:created xsi:type="dcterms:W3CDTF">2014-10-07T08:27:59Z</dcterms:created>
  <dcterms:modified xsi:type="dcterms:W3CDTF">2015-05-21T07:10:22Z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