
<file path=[Content_Types].xml><?xml version="1.0" encoding="utf-8"?>
<Types xmlns="http://schemas.openxmlformats.org/package/2006/content-types"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2"/>
  </p:notesMasterIdLst>
  <p:sldIdLst>
    <p:sldId id="310" r:id="rId5"/>
    <p:sldId id="326" r:id="rId6"/>
    <p:sldId id="328" r:id="rId7"/>
    <p:sldId id="327" r:id="rId8"/>
    <p:sldId id="329" r:id="rId9"/>
    <p:sldId id="330" r:id="rId10"/>
    <p:sldId id="324" r:id="rId11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6866" autoAdjust="0"/>
  </p:normalViewPr>
  <p:slideViewPr>
    <p:cSldViewPr>
      <p:cViewPr>
        <p:scale>
          <a:sx n="108" d="100"/>
          <a:sy n="108" d="100"/>
        </p:scale>
        <p:origin x="-72" y="-486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835A4-60F7-44ED-8EFD-BEEA171BCEF9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72D31-BA1C-4AC9-9613-9D2BCD5B9C2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4312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66410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7410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6674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777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38590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71251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6768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1463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2470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53088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19095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8A3A43DF-04A3-4662-88CA-28FDED1CFC09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001984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1_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200151"/>
            <a:ext cx="4038600" cy="3394472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363348" y="4767263"/>
            <a:ext cx="2085975" cy="273844"/>
          </a:xfrm>
          <a:prstGeom prst="rect">
            <a:avLst/>
          </a:prstGeom>
        </p:spPr>
        <p:txBody>
          <a:bodyPr/>
          <a:lstStyle/>
          <a:p>
            <a:fld id="{95EC1D4A-A796-47C3-A63E-CE236FB377E2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59166" y="4767263"/>
            <a:ext cx="2847975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200150"/>
            <a:ext cx="4041648" cy="339471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4726743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4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3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2.png"/><Relationship Id="rId20" Type="http://schemas.openxmlformats.org/officeDocument/2006/relationships/image" Target="../media/image6.jpe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5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3284537"/>
            <a:ext cx="9144000" cy="1858963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6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88965" y="201165"/>
            <a:ext cx="1862069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19623"/>
            <a:ext cx="8229600" cy="317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459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/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512" y="143420"/>
            <a:ext cx="2776686" cy="56341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884368" y="4417415"/>
            <a:ext cx="1078260" cy="566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7472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203598"/>
            <a:ext cx="6858000" cy="1428874"/>
          </a:xfrm>
        </p:spPr>
        <p:txBody>
          <a:bodyPr/>
          <a:lstStyle/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Dotkněte se inovací</a:t>
            </a:r>
            <a:br>
              <a:rPr lang="cs-CZ" sz="1600" dirty="0" smtClean="0"/>
            </a:br>
            <a:r>
              <a:rPr lang="cs-CZ" sz="1600" dirty="0" smtClean="0"/>
              <a:t>CZ.1.07/1.3.00/51.0024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1707654"/>
            <a:ext cx="6858000" cy="2235696"/>
          </a:xfrm>
        </p:spPr>
        <p:txBody>
          <a:bodyPr>
            <a:normAutofit/>
          </a:bodyPr>
          <a:lstStyle/>
          <a:p>
            <a:r>
              <a:rPr lang="cs-CZ" sz="3600" dirty="0" err="1" smtClean="0"/>
              <a:t>Moliere</a:t>
            </a:r>
            <a:endParaRPr lang="cs-CZ" sz="3600" dirty="0" smtClean="0"/>
          </a:p>
          <a:p>
            <a:r>
              <a:rPr lang="cs-CZ" sz="3600" b="1" dirty="0" smtClean="0"/>
              <a:t>Práce s </a:t>
            </a:r>
            <a:r>
              <a:rPr lang="cs-CZ" sz="3600" b="1" dirty="0" err="1" smtClean="0"/>
              <a:t>tabletem</a:t>
            </a:r>
            <a:endParaRPr lang="cs-CZ" sz="3600" b="1" dirty="0" smtClean="0"/>
          </a:p>
        </p:txBody>
      </p:sp>
    </p:spTree>
    <p:extLst>
      <p:ext uri="{BB962C8B-B14F-4D97-AF65-F5344CB8AC3E}">
        <p14:creationId xmlns:p14="http://schemas.microsoft.com/office/powerpoint/2010/main" xmlns="" val="11314455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302558"/>
            <a:ext cx="8208912" cy="3573448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Škola: Gymnázium AD </a:t>
            </a:r>
            <a:r>
              <a:rPr lang="cs-CZ" dirty="0" err="1" smtClean="0"/>
              <a:t>Fontes</a:t>
            </a:r>
            <a:r>
              <a:rPr lang="cs-CZ" dirty="0" smtClean="0"/>
              <a:t> o.p.s.</a:t>
            </a:r>
          </a:p>
          <a:p>
            <a:pPr algn="l"/>
            <a:r>
              <a:rPr lang="cs-CZ" dirty="0" smtClean="0"/>
              <a:t>Autor</a:t>
            </a:r>
            <a:r>
              <a:rPr lang="cs-CZ" dirty="0"/>
              <a:t>: </a:t>
            </a:r>
            <a:r>
              <a:rPr lang="cs-CZ" dirty="0" smtClean="0"/>
              <a:t>Eva </a:t>
            </a:r>
            <a:r>
              <a:rPr lang="cs-CZ" dirty="0" err="1" smtClean="0"/>
              <a:t>Milichovská</a:t>
            </a:r>
            <a:endParaRPr lang="cs-CZ" dirty="0" smtClean="0"/>
          </a:p>
          <a:p>
            <a:pPr algn="l"/>
            <a:r>
              <a:rPr lang="cs-CZ" dirty="0" smtClean="0"/>
              <a:t>Předmět: Český jazyk</a:t>
            </a:r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Anotace: Materiál je určený </a:t>
            </a:r>
            <a:r>
              <a:rPr lang="cs-CZ" dirty="0" smtClean="0"/>
              <a:t>pro </a:t>
            </a:r>
            <a:r>
              <a:rPr lang="cs-CZ" dirty="0" smtClean="0"/>
              <a:t>kvintu víceletého gymnázia a odpovídající ročníky středních škol. </a:t>
            </a:r>
          </a:p>
          <a:p>
            <a:pPr algn="l"/>
            <a:endParaRPr lang="cs-CZ" dirty="0"/>
          </a:p>
          <a:p>
            <a:pPr algn="l"/>
            <a:r>
              <a:rPr lang="cs-CZ" dirty="0" smtClean="0"/>
              <a:t>Materiál </a:t>
            </a:r>
            <a:r>
              <a:rPr lang="cs-CZ" dirty="0"/>
              <a:t>je zpracován v rámci projektu </a:t>
            </a:r>
            <a:r>
              <a:rPr lang="cs-CZ" dirty="0" smtClean="0"/>
              <a:t>Dotkněte se inovací CZ.1.07/1.3.00/51.0024 </a:t>
            </a:r>
            <a:endParaRPr lang="cs-CZ" dirty="0"/>
          </a:p>
          <a:p>
            <a:pPr algn="l"/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843558"/>
            <a:ext cx="8013576" cy="459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Základní informace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39610559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-12332"/>
            <a:ext cx="8229600" cy="1049274"/>
          </a:xfrm>
        </p:spPr>
        <p:txBody>
          <a:bodyPr/>
          <a:lstStyle/>
          <a:p>
            <a:pPr algn="ctr"/>
            <a:r>
              <a:rPr lang="cs-CZ" dirty="0" smtClean="0"/>
              <a:t> </a:t>
            </a:r>
            <a:r>
              <a:rPr lang="cs-CZ" dirty="0"/>
              <a:t>Ž</a:t>
            </a:r>
            <a:r>
              <a:rPr lang="cs-CZ" dirty="0" smtClean="0"/>
              <a:t>ivot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395536" y="1203598"/>
            <a:ext cx="7488832" cy="3394710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2000" dirty="0"/>
              <a:t>V komediích zesměšňoval:</a:t>
            </a:r>
          </a:p>
          <a:p>
            <a:r>
              <a:rPr lang="cs-CZ" sz="2000" dirty="0"/>
              <a:t>Pokrytectví</a:t>
            </a:r>
          </a:p>
          <a:p>
            <a:r>
              <a:rPr lang="cs-CZ" sz="2000" dirty="0"/>
              <a:t>Mravy šlechty</a:t>
            </a:r>
          </a:p>
          <a:p>
            <a:r>
              <a:rPr lang="cs-CZ" sz="2000" dirty="0"/>
              <a:t>Lakotu</a:t>
            </a:r>
          </a:p>
          <a:p>
            <a:r>
              <a:rPr lang="cs-CZ" sz="2000" dirty="0"/>
              <a:t>Svatouškovství</a:t>
            </a:r>
          </a:p>
          <a:p>
            <a:r>
              <a:rPr lang="cs-CZ" sz="2000" dirty="0"/>
              <a:t>Snahy měšťanů napodobit šlechtu</a:t>
            </a:r>
          </a:p>
          <a:p>
            <a:pPr>
              <a:buNone/>
            </a:pPr>
            <a:r>
              <a:rPr lang="cs-CZ" sz="2000" dirty="0"/>
              <a:t>Klasicistní drama – navázalo na antické hry, dodržuje zásadu tří jednot (děje, místa a času), hlavními postavami jsou měšťané</a:t>
            </a: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312297293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Dílo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cs-CZ" dirty="0"/>
              <a:t>Tartuffe (1664)</a:t>
            </a:r>
          </a:p>
          <a:p>
            <a:r>
              <a:rPr lang="cs-CZ" dirty="0"/>
              <a:t>Hra zesměšňovala pokrytectví a svatouškovství</a:t>
            </a:r>
          </a:p>
          <a:p>
            <a:r>
              <a:rPr lang="cs-CZ" dirty="0"/>
              <a:t>Kritika církve</a:t>
            </a:r>
          </a:p>
          <a:p>
            <a:r>
              <a:rPr lang="cs-CZ" dirty="0"/>
              <a:t>Hlavní postavou je Tartuffe</a:t>
            </a:r>
          </a:p>
          <a:p>
            <a:r>
              <a:rPr lang="cs-CZ" dirty="0"/>
              <a:t>Vetře se do přízně měšťana </a:t>
            </a:r>
            <a:r>
              <a:rPr lang="cs-CZ" dirty="0" err="1"/>
              <a:t>Orgona</a:t>
            </a:r>
            <a:endParaRPr lang="cs-CZ" dirty="0"/>
          </a:p>
          <a:p>
            <a:r>
              <a:rPr lang="cs-CZ" dirty="0"/>
              <a:t>Úplně ho ovládne</a:t>
            </a:r>
          </a:p>
          <a:p>
            <a:r>
              <a:rPr lang="cs-CZ" dirty="0" err="1"/>
              <a:t>Orgon</a:t>
            </a:r>
            <a:r>
              <a:rPr lang="cs-CZ" dirty="0"/>
              <a:t> mu nabídne ruku své dcery i majetek</a:t>
            </a:r>
          </a:p>
          <a:p>
            <a:r>
              <a:rPr lang="cs-CZ" dirty="0"/>
              <a:t>Král zasáhne a majetek vrátí členům </a:t>
            </a:r>
            <a:r>
              <a:rPr lang="cs-CZ" dirty="0" err="1"/>
              <a:t>Orgonovy</a:t>
            </a:r>
            <a:r>
              <a:rPr lang="cs-CZ" dirty="0"/>
              <a:t> rodiny</a:t>
            </a:r>
          </a:p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996240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1059582"/>
            <a:ext cx="7772400" cy="1102519"/>
          </a:xfrm>
        </p:spPr>
        <p:txBody>
          <a:bodyPr/>
          <a:lstStyle/>
          <a:p>
            <a:r>
              <a:rPr lang="cs-CZ" dirty="0" smtClean="0"/>
              <a:t>Otázky – najděte pomocí tabletu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2283718"/>
            <a:ext cx="6480720" cy="1890514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/>
              <a:t>Který francouzský král si oblíbil </a:t>
            </a:r>
            <a:r>
              <a:rPr lang="cs-CZ" dirty="0" err="1"/>
              <a:t>Moliérovy</a:t>
            </a:r>
            <a:r>
              <a:rPr lang="cs-CZ" dirty="0"/>
              <a:t> hry?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Jaké vlastnosti zesměšňoval </a:t>
            </a:r>
            <a:r>
              <a:rPr lang="cs-CZ" dirty="0" err="1"/>
              <a:t>Moliére</a:t>
            </a:r>
            <a:r>
              <a:rPr lang="cs-CZ" dirty="0"/>
              <a:t> ve hře Tartuffe?</a:t>
            </a:r>
          </a:p>
          <a:p>
            <a:pPr marL="514350" indent="-514350"/>
            <a:endParaRPr lang="cs-CZ" dirty="0"/>
          </a:p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683886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1059582"/>
            <a:ext cx="7772400" cy="1102519"/>
          </a:xfrm>
        </p:spPr>
        <p:txBody>
          <a:bodyPr/>
          <a:lstStyle/>
          <a:p>
            <a:r>
              <a:rPr lang="cs-CZ" dirty="0" smtClean="0"/>
              <a:t>Otázky – najděte pomocí tabletu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2283718"/>
            <a:ext cx="6480720" cy="1890514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 </a:t>
            </a:r>
            <a:r>
              <a:rPr lang="cs-CZ" dirty="0"/>
              <a:t>se nazývá hlavní postava v komedii Lakomec?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V jaké hře se vysmívá hypochondrům?</a:t>
            </a:r>
          </a:p>
          <a:p>
            <a:pPr marL="514350" indent="-514350"/>
            <a:endParaRPr lang="cs-CZ" dirty="0"/>
          </a:p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693182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43558"/>
            <a:ext cx="8013576" cy="459000"/>
          </a:xfrm>
        </p:spPr>
        <p:txBody>
          <a:bodyPr/>
          <a:lstStyle/>
          <a:p>
            <a:pPr algn="l"/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19623"/>
            <a:ext cx="8003232" cy="3175000"/>
          </a:xfrm>
        </p:spPr>
        <p:txBody>
          <a:bodyPr/>
          <a:lstStyle/>
          <a:p>
            <a:r>
              <a:rPr lang="cs-CZ" dirty="0" smtClean="0"/>
              <a:t>Archiv autora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52360964"/>
      </p:ext>
    </p:extLst>
  </p:cSld>
  <p:clrMapOvr>
    <a:masterClrMapping/>
  </p:clrMapOvr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d19d6491-b662-4d98-996c-1e38fe9d0183">
      <UserInfo>
        <DisplayName/>
        <AccountId xsi:nil="true"/>
        <AccountType/>
      </UserInfo>
    </SharedWithUsers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9CE513F370EBC24DB3058E48E01F3A2B" ma:contentTypeVersion="3" ma:contentTypeDescription="Vytvoří nový dokument" ma:contentTypeScope="" ma:versionID="4beace10c8a03a8acaf038bce8667a94">
  <xsd:schema xmlns:xsd="http://www.w3.org/2001/XMLSchema" xmlns:xs="http://www.w3.org/2001/XMLSchema" xmlns:p="http://schemas.microsoft.com/office/2006/metadata/properties" xmlns:ns2="d19d6491-b662-4d98-996c-1e38fe9d0183" targetNamespace="http://schemas.microsoft.com/office/2006/metadata/properties" ma:root="true" ma:fieldsID="04e8822fff4bd9123357aef9eb256e52" ns2:_="">
    <xsd:import namespace="d19d6491-b662-4d98-996c-1e38fe9d0183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9d6491-b662-4d98-996c-1e38fe9d0183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dílí se s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Hodnota hash upozornění na sdílení" ma:internalName="SharingHintHash" ma:readOnly="true">
      <xsd:simpleType>
        <xsd:restriction base="dms:Text"/>
      </xsd:simpleType>
    </xsd:element>
    <xsd:element name="SharedWithDetails" ma:index="10" nillable="true" ma:displayName="Sdílené s podrobnostmi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2D0B5DD7-4F81-4539-BEEE-DE05DE870D9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42F33400-E7C1-402A-9D11-37931DDB1730}">
  <ds:schemaRefs>
    <ds:schemaRef ds:uri="http://www.w3.org/XML/1998/namespace"/>
    <ds:schemaRef ds:uri="http://purl.org/dc/terms/"/>
    <ds:schemaRef ds:uri="http://schemas.microsoft.com/office/2006/documentManagement/types"/>
    <ds:schemaRef ds:uri="http://purl.org/dc/elements/1.1/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d19d6491-b662-4d98-996c-1e38fe9d0183"/>
    <ds:schemaRef ds:uri="http://schemas.microsoft.com/office/2006/metadata/properties"/>
  </ds:schemaRefs>
</ds:datastoreItem>
</file>

<file path=customXml/itemProps3.xml><?xml version="1.0" encoding="utf-8"?>
<ds:datastoreItem xmlns:ds="http://schemas.openxmlformats.org/officeDocument/2006/customXml" ds:itemID="{5DAEA6EA-FC55-4291-A653-0CF25D5E1C3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9d6491-b662-4d98-996c-1e38fe9d018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112</TotalTime>
  <Words>170</Words>
  <Application>Microsoft Office PowerPoint</Application>
  <PresentationFormat>Předvádění na obrazovce (16:9)</PresentationFormat>
  <Paragraphs>38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boxed_powerpoint_16x9_2012-08</vt:lpstr>
      <vt:lpstr>  Dotkněte se inovací CZ.1.07/1.3.00/51.0024  </vt:lpstr>
      <vt:lpstr>Snímek 2</vt:lpstr>
      <vt:lpstr> Život</vt:lpstr>
      <vt:lpstr>Dílo</vt:lpstr>
      <vt:lpstr>Otázky – najděte pomocí tabletu</vt:lpstr>
      <vt:lpstr>Otázky – najděte pomocí tabletu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Dum</cp:lastModifiedBy>
  <cp:revision>22</cp:revision>
  <dcterms:created xsi:type="dcterms:W3CDTF">2014-10-07T08:27:59Z</dcterms:created>
  <dcterms:modified xsi:type="dcterms:W3CDTF">2015-05-26T10:49:45Z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0x0101009CE513F370EBC24DB3058E48E01F3A2B</vt:lpwstr>
  </property>
  <property fmtid="{D5CDD505-2E9C-101B-9397-08002B2CF9AE}" pid="3" name="IsMyDocuments">
    <vt:bool>true</vt:bool>
  </property>
</Properties>
</file>