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Ernest</a:t>
            </a:r>
          </a:p>
          <a:p>
            <a:r>
              <a:rPr lang="cs-CZ" sz="3600" b="1" dirty="0" err="1" smtClean="0"/>
              <a:t>Hemingway</a:t>
            </a:r>
            <a:endParaRPr lang="cs-CZ" sz="3600" b="1" dirty="0" smtClean="0"/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Soukromé gymnázium AD FONTES,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Radka Průchová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studenty septimy víceletých gymnázií. Zahrnuje základní informace o životě a díle </a:t>
            </a:r>
            <a:r>
              <a:rPr lang="cs-CZ" dirty="0" err="1" smtClean="0"/>
              <a:t>E.Hemingwaye</a:t>
            </a:r>
            <a:r>
              <a:rPr lang="cs-CZ" dirty="0" smtClean="0"/>
              <a:t>.</a:t>
            </a:r>
          </a:p>
          <a:p>
            <a:pPr algn="l"/>
            <a:r>
              <a:rPr lang="cs-CZ" smtClean="0"/>
              <a:t>Informace o díle </a:t>
            </a:r>
            <a:r>
              <a:rPr lang="cs-CZ" dirty="0" smtClean="0"/>
              <a:t>vyhledejte v tabletu.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dirty="0" smtClean="0"/>
              <a:t>ERNEST HEMINGWAY´S LIFE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E. </a:t>
            </a:r>
            <a:r>
              <a:rPr lang="cs-CZ" sz="2000" dirty="0" err="1" smtClean="0"/>
              <a:t>Hemingway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greatest</a:t>
            </a:r>
            <a:r>
              <a:rPr lang="cs-CZ" sz="2000" dirty="0" smtClean="0"/>
              <a:t> </a:t>
            </a:r>
            <a:r>
              <a:rPr lang="cs-CZ" sz="2000" dirty="0" err="1" smtClean="0"/>
              <a:t>American</a:t>
            </a:r>
            <a:r>
              <a:rPr lang="cs-CZ" sz="2000" dirty="0" smtClean="0"/>
              <a:t> </a:t>
            </a:r>
            <a:r>
              <a:rPr lang="cs-CZ" sz="2000" dirty="0" err="1" smtClean="0"/>
              <a:t>writers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20th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He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born</a:t>
            </a:r>
            <a:r>
              <a:rPr lang="cs-CZ" sz="2000" dirty="0" smtClean="0"/>
              <a:t> on 23rd </a:t>
            </a:r>
            <a:r>
              <a:rPr lang="cs-CZ" sz="2000" dirty="0" err="1" smtClean="0"/>
              <a:t>July</a:t>
            </a:r>
            <a:r>
              <a:rPr lang="cs-CZ" sz="2000" dirty="0" smtClean="0"/>
              <a:t> 1899 in </a:t>
            </a:r>
            <a:r>
              <a:rPr lang="cs-CZ" sz="2000" dirty="0" err="1" smtClean="0"/>
              <a:t>Oak</a:t>
            </a:r>
            <a:r>
              <a:rPr lang="cs-CZ" sz="2000" dirty="0" smtClean="0"/>
              <a:t> Park, Illinois as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second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six</a:t>
            </a:r>
            <a:r>
              <a:rPr lang="cs-CZ" sz="2000" dirty="0" smtClean="0"/>
              <a:t> </a:t>
            </a:r>
            <a:r>
              <a:rPr lang="cs-CZ" sz="2000" dirty="0" err="1" smtClean="0"/>
              <a:t>children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His </a:t>
            </a:r>
            <a:r>
              <a:rPr lang="cs-CZ" sz="2000" dirty="0" err="1" smtClean="0"/>
              <a:t>father</a:t>
            </a:r>
            <a:r>
              <a:rPr lang="cs-CZ" sz="2000" dirty="0" smtClean="0"/>
              <a:t> </a:t>
            </a:r>
            <a:r>
              <a:rPr lang="cs-CZ" sz="2000" dirty="0" err="1" smtClean="0"/>
              <a:t>taught</a:t>
            </a:r>
            <a:r>
              <a:rPr lang="cs-CZ" sz="2000" dirty="0" smtClean="0"/>
              <a:t> </a:t>
            </a:r>
            <a:r>
              <a:rPr lang="cs-CZ" sz="2000" dirty="0" err="1" smtClean="0"/>
              <a:t>him</a:t>
            </a:r>
            <a:r>
              <a:rPr lang="cs-CZ" sz="2000" dirty="0" smtClean="0"/>
              <a:t> a love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nature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outdoor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. </a:t>
            </a:r>
            <a:r>
              <a:rPr lang="cs-CZ" sz="2000" dirty="0" err="1" smtClean="0"/>
              <a:t>Mother</a:t>
            </a:r>
            <a:r>
              <a:rPr lang="cs-CZ" sz="2000" dirty="0" smtClean="0"/>
              <a:t> </a:t>
            </a:r>
            <a:r>
              <a:rPr lang="cs-CZ" sz="2000" dirty="0" err="1" smtClean="0"/>
              <a:t>taught</a:t>
            </a:r>
            <a:r>
              <a:rPr lang="cs-CZ" sz="2000" dirty="0" smtClean="0"/>
              <a:t> </a:t>
            </a:r>
            <a:r>
              <a:rPr lang="cs-CZ" sz="2000" dirty="0" err="1" smtClean="0"/>
              <a:t>him</a:t>
            </a:r>
            <a:r>
              <a:rPr lang="cs-CZ" sz="2000" dirty="0" smtClean="0"/>
              <a:t> a love </a:t>
            </a:r>
            <a:r>
              <a:rPr lang="cs-CZ" sz="2000" dirty="0" err="1" smtClean="0"/>
              <a:t>of</a:t>
            </a:r>
            <a:r>
              <a:rPr lang="cs-CZ" sz="2000" dirty="0" smtClean="0"/>
              <a:t> music </a:t>
            </a:r>
            <a:r>
              <a:rPr lang="cs-CZ" sz="2000" dirty="0" err="1" smtClean="0"/>
              <a:t>and</a:t>
            </a:r>
            <a:r>
              <a:rPr lang="cs-CZ" sz="2000" dirty="0" smtClean="0"/>
              <a:t> </a:t>
            </a:r>
            <a:r>
              <a:rPr lang="cs-CZ" sz="2000" dirty="0" err="1" smtClean="0"/>
              <a:t>art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He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good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scholl</a:t>
            </a:r>
            <a:r>
              <a:rPr lang="cs-CZ" sz="2000" dirty="0" smtClean="0"/>
              <a:t> </a:t>
            </a:r>
            <a:r>
              <a:rPr lang="cs-CZ" sz="2000" dirty="0" err="1" smtClean="0"/>
              <a:t>and</a:t>
            </a:r>
            <a:r>
              <a:rPr lang="cs-CZ" sz="2000" dirty="0" smtClean="0"/>
              <a:t> he </a:t>
            </a:r>
            <a:r>
              <a:rPr lang="cs-CZ" sz="2000" dirty="0" err="1" smtClean="0"/>
              <a:t>wrote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 </a:t>
            </a:r>
            <a:r>
              <a:rPr lang="cs-CZ" sz="2000" dirty="0" err="1" smtClean="0"/>
              <a:t>newspaper</a:t>
            </a:r>
            <a:r>
              <a:rPr lang="cs-CZ" sz="2000" dirty="0" smtClean="0"/>
              <a:t>. </a:t>
            </a:r>
            <a:r>
              <a:rPr lang="cs-CZ" sz="2000" dirty="0" err="1" smtClean="0"/>
              <a:t>Hemingway</a:t>
            </a:r>
            <a:r>
              <a:rPr lang="cs-CZ" sz="2000" dirty="0" smtClean="0"/>
              <a:t> </a:t>
            </a:r>
            <a:r>
              <a:rPr lang="cs-CZ" sz="2000" dirty="0" err="1" smtClean="0"/>
              <a:t>graduated</a:t>
            </a:r>
            <a:r>
              <a:rPr lang="cs-CZ" sz="2000" dirty="0" smtClean="0"/>
              <a:t> in 1917.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Hemingway</a:t>
            </a:r>
            <a:r>
              <a:rPr lang="cs-CZ" dirty="0" smtClean="0"/>
              <a:t> </a:t>
            </a:r>
            <a:r>
              <a:rPr lang="cs-CZ" dirty="0" err="1" smtClean="0"/>
              <a:t>worked</a:t>
            </a:r>
            <a:r>
              <a:rPr lang="cs-CZ" dirty="0" smtClean="0"/>
              <a:t> as a </a:t>
            </a:r>
            <a:r>
              <a:rPr lang="cs-CZ" dirty="0" err="1" smtClean="0"/>
              <a:t>journalist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Star </a:t>
            </a:r>
            <a:r>
              <a:rPr lang="cs-CZ" dirty="0" err="1" smtClean="0"/>
              <a:t>nwspaper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r>
              <a:rPr lang="cs-CZ" dirty="0" smtClean="0"/>
              <a:t> he </a:t>
            </a:r>
            <a:r>
              <a:rPr lang="cs-CZ" dirty="0" err="1" smtClean="0"/>
              <a:t>left</a:t>
            </a:r>
            <a:r>
              <a:rPr lang="cs-CZ" dirty="0" smtClean="0"/>
              <a:t> to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fascinated</a:t>
            </a:r>
            <a:r>
              <a:rPr lang="cs-CZ" dirty="0" smtClean="0"/>
              <a:t> by </a:t>
            </a:r>
            <a:r>
              <a:rPr lang="cs-CZ" dirty="0" err="1" smtClean="0"/>
              <a:t>war</a:t>
            </a:r>
            <a:r>
              <a:rPr lang="cs-CZ" dirty="0" smtClean="0"/>
              <a:t>. He had </a:t>
            </a:r>
            <a:r>
              <a:rPr lang="cs-CZ" dirty="0" err="1" smtClean="0"/>
              <a:t>wanted</a:t>
            </a:r>
            <a:r>
              <a:rPr lang="cs-CZ" dirty="0" smtClean="0"/>
              <a:t> to </a:t>
            </a:r>
            <a:r>
              <a:rPr lang="cs-CZ" dirty="0" err="1" smtClean="0"/>
              <a:t>become</a:t>
            </a:r>
            <a:r>
              <a:rPr lang="cs-CZ" dirty="0" smtClean="0"/>
              <a:t> a </a:t>
            </a:r>
            <a:r>
              <a:rPr lang="cs-CZ" dirty="0" err="1" smtClean="0"/>
              <a:t>soldier</a:t>
            </a:r>
            <a:r>
              <a:rPr lang="cs-CZ" dirty="0" smtClean="0"/>
              <a:t>.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he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abulance</a:t>
            </a:r>
            <a:r>
              <a:rPr lang="cs-CZ" dirty="0" smtClean="0"/>
              <a:t> driver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Cross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injured</a:t>
            </a:r>
            <a:r>
              <a:rPr lang="cs-CZ" dirty="0" smtClean="0"/>
              <a:t>. In </a:t>
            </a:r>
            <a:r>
              <a:rPr lang="cs-CZ" dirty="0" err="1" smtClean="0"/>
              <a:t>the</a:t>
            </a:r>
            <a:r>
              <a:rPr lang="cs-CZ" dirty="0" smtClean="0"/>
              <a:t> 1930s he </a:t>
            </a:r>
            <a:r>
              <a:rPr lang="cs-CZ" dirty="0" err="1" smtClean="0"/>
              <a:t>became</a:t>
            </a:r>
            <a:r>
              <a:rPr lang="cs-CZ" dirty="0" smtClean="0"/>
              <a:t> a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correspondent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 Civil </a:t>
            </a:r>
            <a:r>
              <a:rPr lang="cs-CZ" dirty="0" err="1" smtClean="0"/>
              <a:t>War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E. </a:t>
            </a:r>
            <a:r>
              <a:rPr lang="cs-CZ" dirty="0" err="1" smtClean="0"/>
              <a:t>Hemingway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moved</a:t>
            </a:r>
            <a:r>
              <a:rPr lang="cs-CZ" dirty="0" smtClean="0"/>
              <a:t> to Florida </a:t>
            </a:r>
            <a:r>
              <a:rPr lang="cs-CZ" dirty="0" err="1" smtClean="0"/>
              <a:t>where</a:t>
            </a:r>
            <a:r>
              <a:rPr lang="cs-CZ" dirty="0" smtClean="0"/>
              <a:t> he </a:t>
            </a:r>
            <a:r>
              <a:rPr lang="cs-CZ" dirty="0" err="1" smtClean="0"/>
              <a:t>enjoyed</a:t>
            </a:r>
            <a:r>
              <a:rPr lang="cs-CZ" dirty="0" smtClean="0"/>
              <a:t> </a:t>
            </a:r>
            <a:r>
              <a:rPr lang="cs-CZ" dirty="0" err="1" smtClean="0"/>
              <a:t>hunting</a:t>
            </a:r>
            <a:r>
              <a:rPr lang="cs-CZ" dirty="0" smtClean="0"/>
              <a:t>, </a:t>
            </a:r>
            <a:r>
              <a:rPr lang="cs-CZ" dirty="0" err="1" smtClean="0"/>
              <a:t>fishing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suffered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depression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 1954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awarded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Nobel </a:t>
            </a:r>
            <a:r>
              <a:rPr lang="cs-CZ" dirty="0" err="1" smtClean="0"/>
              <a:t>Prize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 1961 he </a:t>
            </a:r>
            <a:r>
              <a:rPr lang="cs-CZ" dirty="0" err="1" smtClean="0"/>
              <a:t>committed</a:t>
            </a:r>
            <a:r>
              <a:rPr lang="cs-CZ" dirty="0" smtClean="0"/>
              <a:t> </a:t>
            </a:r>
            <a:r>
              <a:rPr lang="cs-CZ" dirty="0" err="1" smtClean="0"/>
              <a:t>suicide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OLD MAN AND THE SEA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setting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novel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Cuba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epic</a:t>
            </a:r>
            <a:r>
              <a:rPr lang="cs-CZ" dirty="0" smtClean="0"/>
              <a:t> 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experienced</a:t>
            </a:r>
            <a:r>
              <a:rPr lang="cs-CZ" dirty="0" smtClean="0"/>
              <a:t> </a:t>
            </a:r>
            <a:r>
              <a:rPr lang="cs-CZ" dirty="0" err="1" smtClean="0"/>
              <a:t>fisherman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marlin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r>
              <a:rPr lang="cs-CZ" dirty="0" smtClean="0"/>
              <a:t> </a:t>
            </a:r>
            <a:r>
              <a:rPr lang="cs-CZ" dirty="0" err="1" smtClean="0"/>
              <a:t>covers</a:t>
            </a:r>
            <a:r>
              <a:rPr lang="cs-CZ" dirty="0" smtClean="0"/>
              <a:t> a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period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  <a:endParaRPr lang="cs-CZ" smtClean="0"/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293</Words>
  <Application>Microsoft Office PowerPoint</Application>
  <PresentationFormat>Předvádění na obrazovce (16:9)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ERNEST HEMINGWAY´S LIFE</vt:lpstr>
      <vt:lpstr>Prezentace aplikace PowerPoint</vt:lpstr>
      <vt:lpstr>Prezentace aplikace PowerPoint</vt:lpstr>
      <vt:lpstr>THE OLD MAN AND THE SEA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Průchová Radka</cp:lastModifiedBy>
  <cp:revision>17</cp:revision>
  <dcterms:created xsi:type="dcterms:W3CDTF">2014-10-07T08:27:59Z</dcterms:created>
  <dcterms:modified xsi:type="dcterms:W3CDTF">2015-05-12T13:38:09Z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