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Složení</a:t>
            </a:r>
            <a:r>
              <a:rPr lang="cs-CZ" baseline="0" dirty="0" smtClean="0"/>
              <a:t> vzduchu</a:t>
            </a:r>
            <a:endParaRPr lang="en-US" dirty="0"/>
          </a:p>
        </c:rich>
      </c:tx>
      <c:layout>
        <c:manualLayout>
          <c:xMode val="edge"/>
          <c:yMode val="edge"/>
          <c:x val="0.33860544217687077"/>
          <c:y val="6.2540716612377853E-2"/>
        </c:manualLayout>
      </c:layout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vzduch</c:v>
                </c:pt>
              </c:strCache>
            </c:strRef>
          </c:tx>
          <c:dPt>
            <c:idx val="2"/>
            <c:bubble3D val="0"/>
            <c:explosion val="1"/>
          </c:dPt>
          <c:dLbls>
            <c:dLbl>
              <c:idx val="0"/>
              <c:delete val="1"/>
            </c:dLbl>
            <c:dLbl>
              <c:idx val="1"/>
              <c:layout/>
              <c:tx>
                <c:rich>
                  <a:bodyPr/>
                  <a:lstStyle/>
                  <a:p>
                    <a:r>
                      <a:rPr lang="cs-CZ" dirty="0" smtClean="0"/>
                      <a:t>Dusík78</a:t>
                    </a:r>
                    <a:r>
                      <a:rPr lang="en-US" dirty="0" smtClean="0"/>
                      <a:t>%</a:t>
                    </a:r>
                    <a:endParaRPr lang="en-US" dirty="0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2"/>
              <c:layout/>
              <c:tx>
                <c:rich>
                  <a:bodyPr/>
                  <a:lstStyle/>
                  <a:p>
                    <a:r>
                      <a:rPr lang="cs-CZ" smtClean="0"/>
                      <a:t>Kyslík 21</a:t>
                    </a:r>
                    <a:r>
                      <a:rPr lang="en-US" smtClean="0"/>
                      <a:t>%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dLbl>
              <c:idx val="3"/>
              <c:layout/>
              <c:tx>
                <c:rich>
                  <a:bodyPr/>
                  <a:lstStyle/>
                  <a:p>
                    <a:r>
                      <a:rPr lang="en-US" smtClean="0"/>
                      <a:t>Ostatn</a:t>
                    </a:r>
                    <a:r>
                      <a:rPr lang="cs-CZ" smtClean="0"/>
                      <a:t>í</a:t>
                    </a:r>
                    <a:r>
                      <a:rPr lang="en-US" smtClean="0"/>
                      <a:t>  1%  </a:t>
                    </a:r>
                    <a:endParaRPr lang="en-US"/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</c:dLbl>
            <c:showLegendKey val="0"/>
            <c:showVal val="1"/>
            <c:showCatName val="0"/>
            <c:showSerName val="0"/>
            <c:showPercent val="0"/>
            <c:showBubbleSize val="0"/>
            <c:showLeaderLines val="1"/>
          </c:dLbls>
          <c:cat>
            <c:strRef>
              <c:f>List1!$A$2:$A$5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0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8632B2-568E-43B2-8339-BDE26A9D31D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3E1CF77-91D7-40C8-85F0-5FADD23DF9EF}">
      <dgm:prSet phldrT="[Text]"/>
      <dgm:spPr/>
      <dgm:t>
        <a:bodyPr/>
        <a:lstStyle/>
        <a:p>
          <a:r>
            <a:rPr lang="cs-CZ" dirty="0" smtClean="0"/>
            <a:t>Oxid uhličitý – život zelených rostlin</a:t>
          </a:r>
          <a:endParaRPr lang="cs-CZ" dirty="0"/>
        </a:p>
      </dgm:t>
    </dgm:pt>
    <dgm:pt modelId="{066B88A1-EA93-48F0-A49D-A2BCB4D97DF2}" type="parTrans" cxnId="{ABCBA477-5C8C-4F4F-9BEA-BFC903916C6B}">
      <dgm:prSet/>
      <dgm:spPr/>
      <dgm:t>
        <a:bodyPr/>
        <a:lstStyle/>
        <a:p>
          <a:endParaRPr lang="cs-CZ"/>
        </a:p>
      </dgm:t>
    </dgm:pt>
    <dgm:pt modelId="{5B983A1D-3CAC-4016-B8BB-AE97042B8C30}" type="sibTrans" cxnId="{ABCBA477-5C8C-4F4F-9BEA-BFC903916C6B}">
      <dgm:prSet/>
      <dgm:spPr/>
      <dgm:t>
        <a:bodyPr/>
        <a:lstStyle/>
        <a:p>
          <a:endParaRPr lang="cs-CZ"/>
        </a:p>
      </dgm:t>
    </dgm:pt>
    <dgm:pt modelId="{2736BE16-4A74-4347-8270-5733576731DC}">
      <dgm:prSet phldrT="[Text]"/>
      <dgm:spPr/>
      <dgm:t>
        <a:bodyPr/>
        <a:lstStyle/>
        <a:p>
          <a:r>
            <a:rPr lang="cs-CZ" dirty="0" smtClean="0"/>
            <a:t>Ozon – pohlcuje ultrafialové záření</a:t>
          </a:r>
          <a:endParaRPr lang="cs-CZ" dirty="0"/>
        </a:p>
      </dgm:t>
    </dgm:pt>
    <dgm:pt modelId="{854603B3-639B-48F7-97E4-02B1B74A7C66}" type="parTrans" cxnId="{6E0F8E1A-0E88-466A-B563-808F004324C6}">
      <dgm:prSet/>
      <dgm:spPr/>
      <dgm:t>
        <a:bodyPr/>
        <a:lstStyle/>
        <a:p>
          <a:endParaRPr lang="cs-CZ"/>
        </a:p>
      </dgm:t>
    </dgm:pt>
    <dgm:pt modelId="{2D052A20-D30B-41BD-A496-D28D23D28C0C}" type="sibTrans" cxnId="{6E0F8E1A-0E88-466A-B563-808F004324C6}">
      <dgm:prSet/>
      <dgm:spPr/>
      <dgm:t>
        <a:bodyPr/>
        <a:lstStyle/>
        <a:p>
          <a:endParaRPr lang="cs-CZ"/>
        </a:p>
      </dgm:t>
    </dgm:pt>
    <dgm:pt modelId="{5FAFC702-8E6C-4190-92B4-BDD714B9365F}">
      <dgm:prSet phldrT="[Text]"/>
      <dgm:spPr/>
      <dgm:t>
        <a:bodyPr/>
        <a:lstStyle/>
        <a:p>
          <a:r>
            <a:rPr lang="cs-CZ" dirty="0" smtClean="0"/>
            <a:t>Vzácné plyny – nepatrné množství</a:t>
          </a:r>
          <a:endParaRPr lang="cs-CZ" dirty="0"/>
        </a:p>
      </dgm:t>
    </dgm:pt>
    <dgm:pt modelId="{C0E8CC5F-25D9-48A6-9752-12B5F5B9C6C4}" type="parTrans" cxnId="{703D4748-32A5-4342-A063-B6AEF600D30F}">
      <dgm:prSet/>
      <dgm:spPr/>
      <dgm:t>
        <a:bodyPr/>
        <a:lstStyle/>
        <a:p>
          <a:endParaRPr lang="cs-CZ"/>
        </a:p>
      </dgm:t>
    </dgm:pt>
    <dgm:pt modelId="{15AD74CA-408F-4898-BEC9-B6B0F00AD1AB}" type="sibTrans" cxnId="{703D4748-32A5-4342-A063-B6AEF600D30F}">
      <dgm:prSet/>
      <dgm:spPr/>
      <dgm:t>
        <a:bodyPr/>
        <a:lstStyle/>
        <a:p>
          <a:endParaRPr lang="cs-CZ"/>
        </a:p>
      </dgm:t>
    </dgm:pt>
    <dgm:pt modelId="{AE624E5F-BA20-4AD4-9FEE-CA684C5C8F90}">
      <dgm:prSet phldrT="[Text]"/>
      <dgm:spPr/>
      <dgm:t>
        <a:bodyPr/>
        <a:lstStyle/>
        <a:p>
          <a:r>
            <a:rPr lang="cs-CZ" dirty="0" smtClean="0"/>
            <a:t>Vodní pára – oblačnost a srážky</a:t>
          </a:r>
          <a:endParaRPr lang="cs-CZ" dirty="0"/>
        </a:p>
      </dgm:t>
    </dgm:pt>
    <dgm:pt modelId="{938F9FAE-8367-4860-9FFA-0D3C863FB920}" type="parTrans" cxnId="{A1D1004E-6236-4A11-A5B7-2D04C2DAD771}">
      <dgm:prSet/>
      <dgm:spPr/>
      <dgm:t>
        <a:bodyPr/>
        <a:lstStyle/>
        <a:p>
          <a:endParaRPr lang="cs-CZ"/>
        </a:p>
      </dgm:t>
    </dgm:pt>
    <dgm:pt modelId="{FB93DB49-3ABD-4717-AC43-8A582F10AA6D}" type="sibTrans" cxnId="{A1D1004E-6236-4A11-A5B7-2D04C2DAD771}">
      <dgm:prSet/>
      <dgm:spPr/>
      <dgm:t>
        <a:bodyPr/>
        <a:lstStyle/>
        <a:p>
          <a:endParaRPr lang="cs-CZ"/>
        </a:p>
      </dgm:t>
    </dgm:pt>
    <dgm:pt modelId="{FCB9312C-B596-4EFF-9B74-9998EF8C34A4}" type="pres">
      <dgm:prSet presAssocID="{298632B2-568E-43B2-8339-BDE26A9D31D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DD0950-A1DC-43D9-AA60-C96B9B2F1B8D}" type="pres">
      <dgm:prSet presAssocID="{F3E1CF77-91D7-40C8-85F0-5FADD23DF9E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D34E4D-D063-4002-809D-3B43622AD8FF}" type="pres">
      <dgm:prSet presAssocID="{5B983A1D-3CAC-4016-B8BB-AE97042B8C30}" presName="sibTrans" presStyleCnt="0"/>
      <dgm:spPr/>
    </dgm:pt>
    <dgm:pt modelId="{48339E71-38AF-4BA0-B48E-415DFEFD03FB}" type="pres">
      <dgm:prSet presAssocID="{2736BE16-4A74-4347-8270-5733576731D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2204A5-E794-4F16-B416-3C9ABC0F62E8}" type="pres">
      <dgm:prSet presAssocID="{2D052A20-D30B-41BD-A496-D28D23D28C0C}" presName="sibTrans" presStyleCnt="0"/>
      <dgm:spPr/>
    </dgm:pt>
    <dgm:pt modelId="{584F23C3-FF11-4158-BFF3-C883E443BB1E}" type="pres">
      <dgm:prSet presAssocID="{5FAFC702-8E6C-4190-92B4-BDD714B9365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7C9549-F86B-4158-88A8-8DE2B7216EDC}" type="pres">
      <dgm:prSet presAssocID="{15AD74CA-408F-4898-BEC9-B6B0F00AD1AB}" presName="sibTrans" presStyleCnt="0"/>
      <dgm:spPr/>
    </dgm:pt>
    <dgm:pt modelId="{A583A596-F12F-4DDA-8853-F32571C22974}" type="pres">
      <dgm:prSet presAssocID="{AE624E5F-BA20-4AD4-9FEE-CA684C5C8F90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3D4748-32A5-4342-A063-B6AEF600D30F}" srcId="{298632B2-568E-43B2-8339-BDE26A9D31DD}" destId="{5FAFC702-8E6C-4190-92B4-BDD714B9365F}" srcOrd="2" destOrd="0" parTransId="{C0E8CC5F-25D9-48A6-9752-12B5F5B9C6C4}" sibTransId="{15AD74CA-408F-4898-BEC9-B6B0F00AD1AB}"/>
    <dgm:cxn modelId="{A6E26404-884B-471C-BF83-AAD56D1A82BD}" type="presOf" srcId="{5FAFC702-8E6C-4190-92B4-BDD714B9365F}" destId="{584F23C3-FF11-4158-BFF3-C883E443BB1E}" srcOrd="0" destOrd="0" presId="urn:microsoft.com/office/officeart/2005/8/layout/default"/>
    <dgm:cxn modelId="{6E0F8E1A-0E88-466A-B563-808F004324C6}" srcId="{298632B2-568E-43B2-8339-BDE26A9D31DD}" destId="{2736BE16-4A74-4347-8270-5733576731DC}" srcOrd="1" destOrd="0" parTransId="{854603B3-639B-48F7-97E4-02B1B74A7C66}" sibTransId="{2D052A20-D30B-41BD-A496-D28D23D28C0C}"/>
    <dgm:cxn modelId="{63A368BC-CCBA-42DD-8CB7-D2DE5E580005}" type="presOf" srcId="{AE624E5F-BA20-4AD4-9FEE-CA684C5C8F90}" destId="{A583A596-F12F-4DDA-8853-F32571C22974}" srcOrd="0" destOrd="0" presId="urn:microsoft.com/office/officeart/2005/8/layout/default"/>
    <dgm:cxn modelId="{ABCBA477-5C8C-4F4F-9BEA-BFC903916C6B}" srcId="{298632B2-568E-43B2-8339-BDE26A9D31DD}" destId="{F3E1CF77-91D7-40C8-85F0-5FADD23DF9EF}" srcOrd="0" destOrd="0" parTransId="{066B88A1-EA93-48F0-A49D-A2BCB4D97DF2}" sibTransId="{5B983A1D-3CAC-4016-B8BB-AE97042B8C30}"/>
    <dgm:cxn modelId="{280F0EFB-A171-4C59-93B4-7802A8A6B805}" type="presOf" srcId="{F3E1CF77-91D7-40C8-85F0-5FADD23DF9EF}" destId="{B3DD0950-A1DC-43D9-AA60-C96B9B2F1B8D}" srcOrd="0" destOrd="0" presId="urn:microsoft.com/office/officeart/2005/8/layout/default"/>
    <dgm:cxn modelId="{F6FB193F-7183-4AED-AD15-879A2AD26109}" type="presOf" srcId="{2736BE16-4A74-4347-8270-5733576731DC}" destId="{48339E71-38AF-4BA0-B48E-415DFEFD03FB}" srcOrd="0" destOrd="0" presId="urn:microsoft.com/office/officeart/2005/8/layout/default"/>
    <dgm:cxn modelId="{A1D1004E-6236-4A11-A5B7-2D04C2DAD771}" srcId="{298632B2-568E-43B2-8339-BDE26A9D31DD}" destId="{AE624E5F-BA20-4AD4-9FEE-CA684C5C8F90}" srcOrd="3" destOrd="0" parTransId="{938F9FAE-8367-4860-9FFA-0D3C863FB920}" sibTransId="{FB93DB49-3ABD-4717-AC43-8A582F10AA6D}"/>
    <dgm:cxn modelId="{4C1CB512-D565-4CAF-9721-A5E333815F70}" type="presOf" srcId="{298632B2-568E-43B2-8339-BDE26A9D31DD}" destId="{FCB9312C-B596-4EFF-9B74-9998EF8C34A4}" srcOrd="0" destOrd="0" presId="urn:microsoft.com/office/officeart/2005/8/layout/default"/>
    <dgm:cxn modelId="{E1905831-7F37-423E-8A3E-7F189358024D}" type="presParOf" srcId="{FCB9312C-B596-4EFF-9B74-9998EF8C34A4}" destId="{B3DD0950-A1DC-43D9-AA60-C96B9B2F1B8D}" srcOrd="0" destOrd="0" presId="urn:microsoft.com/office/officeart/2005/8/layout/default"/>
    <dgm:cxn modelId="{3FC06868-A4D0-4CF9-B1F2-A2B12048F7A5}" type="presParOf" srcId="{FCB9312C-B596-4EFF-9B74-9998EF8C34A4}" destId="{EFD34E4D-D063-4002-809D-3B43622AD8FF}" srcOrd="1" destOrd="0" presId="urn:microsoft.com/office/officeart/2005/8/layout/default"/>
    <dgm:cxn modelId="{155CE342-357B-4C82-931F-D8438A497441}" type="presParOf" srcId="{FCB9312C-B596-4EFF-9B74-9998EF8C34A4}" destId="{48339E71-38AF-4BA0-B48E-415DFEFD03FB}" srcOrd="2" destOrd="0" presId="urn:microsoft.com/office/officeart/2005/8/layout/default"/>
    <dgm:cxn modelId="{8E546E0C-81E3-4A45-A4E4-313546EA133F}" type="presParOf" srcId="{FCB9312C-B596-4EFF-9B74-9998EF8C34A4}" destId="{3F2204A5-E794-4F16-B416-3C9ABC0F62E8}" srcOrd="3" destOrd="0" presId="urn:microsoft.com/office/officeart/2005/8/layout/default"/>
    <dgm:cxn modelId="{D4C58D63-1A0D-45C8-935B-C78A8929AEF7}" type="presParOf" srcId="{FCB9312C-B596-4EFF-9B74-9998EF8C34A4}" destId="{584F23C3-FF11-4158-BFF3-C883E443BB1E}" srcOrd="4" destOrd="0" presId="urn:microsoft.com/office/officeart/2005/8/layout/default"/>
    <dgm:cxn modelId="{803B1BA7-17F7-467F-B576-CA01EF9F9C9A}" type="presParOf" srcId="{FCB9312C-B596-4EFF-9B74-9998EF8C34A4}" destId="{977C9549-F86B-4158-88A8-8DE2B7216EDC}" srcOrd="5" destOrd="0" presId="urn:microsoft.com/office/officeart/2005/8/layout/default"/>
    <dgm:cxn modelId="{967F430D-E0C2-46D5-8CBE-CCA415F35AB7}" type="presParOf" srcId="{FCB9312C-B596-4EFF-9B74-9998EF8C34A4}" destId="{A583A596-F12F-4DDA-8853-F32571C22974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6B5694-0517-42AA-83A9-96B19B9C18C0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6D2C8BD-4F0C-4CC2-9698-FE5110663993}">
      <dgm:prSet phldrT="[Text]"/>
      <dgm:spPr/>
      <dgm:t>
        <a:bodyPr/>
        <a:lstStyle/>
        <a:p>
          <a:r>
            <a:rPr lang="cs-CZ" dirty="0" smtClean="0"/>
            <a:t>ozon</a:t>
          </a:r>
          <a:endParaRPr lang="cs-CZ" dirty="0"/>
        </a:p>
      </dgm:t>
    </dgm:pt>
    <dgm:pt modelId="{CE59762E-EAC0-4EDF-89CA-C832665A65BA}" type="parTrans" cxnId="{008620E4-F02C-4834-BA5F-B39CFE6D2815}">
      <dgm:prSet/>
      <dgm:spPr/>
      <dgm:t>
        <a:bodyPr/>
        <a:lstStyle/>
        <a:p>
          <a:endParaRPr lang="cs-CZ"/>
        </a:p>
      </dgm:t>
    </dgm:pt>
    <dgm:pt modelId="{2514BDA6-654A-4BEB-917C-E56170AA6A29}" type="sibTrans" cxnId="{008620E4-F02C-4834-BA5F-B39CFE6D2815}">
      <dgm:prSet/>
      <dgm:spPr/>
      <dgm:t>
        <a:bodyPr/>
        <a:lstStyle/>
        <a:p>
          <a:endParaRPr lang="cs-CZ"/>
        </a:p>
      </dgm:t>
    </dgm:pt>
    <dgm:pt modelId="{9B8E858B-CE28-4A14-86AF-5AA9872E8B31}">
      <dgm:prSet phldrT="[Text]"/>
      <dgm:spPr/>
      <dgm:t>
        <a:bodyPr/>
        <a:lstStyle/>
        <a:p>
          <a:r>
            <a:rPr lang="cs-CZ" dirty="0" smtClean="0"/>
            <a:t>Chrání nás před kosmickým zářením</a:t>
          </a:r>
          <a:endParaRPr lang="cs-CZ" dirty="0"/>
        </a:p>
      </dgm:t>
    </dgm:pt>
    <dgm:pt modelId="{2F022E50-7174-4181-8A18-701E3E70B4F5}" type="parTrans" cxnId="{6553E0E7-50BB-429A-A639-FC68AD78B69E}">
      <dgm:prSet/>
      <dgm:spPr/>
      <dgm:t>
        <a:bodyPr/>
        <a:lstStyle/>
        <a:p>
          <a:endParaRPr lang="cs-CZ"/>
        </a:p>
      </dgm:t>
    </dgm:pt>
    <dgm:pt modelId="{B1FE0F4B-62FD-45A9-B0AD-5E3C8D34AC41}" type="sibTrans" cxnId="{6553E0E7-50BB-429A-A639-FC68AD78B69E}">
      <dgm:prSet/>
      <dgm:spPr/>
      <dgm:t>
        <a:bodyPr/>
        <a:lstStyle/>
        <a:p>
          <a:endParaRPr lang="cs-CZ"/>
        </a:p>
      </dgm:t>
    </dgm:pt>
    <dgm:pt modelId="{BAD25841-8839-4E85-B7AB-E720A82844CE}">
      <dgm:prSet phldrT="[Text]"/>
      <dgm:spPr/>
      <dgm:t>
        <a:bodyPr/>
        <a:lstStyle/>
        <a:p>
          <a:r>
            <a:rPr lang="cs-CZ" dirty="0" smtClean="0"/>
            <a:t>Jeho vrstva se zmenšuje, vznikají ozonové díry</a:t>
          </a:r>
          <a:endParaRPr lang="cs-CZ" dirty="0"/>
        </a:p>
      </dgm:t>
    </dgm:pt>
    <dgm:pt modelId="{683E8B9E-0DA9-4D76-A418-3B137EE114AD}" type="parTrans" cxnId="{C4AE9646-EAEB-40A9-B9FC-C4BF2D1DB4BA}">
      <dgm:prSet/>
      <dgm:spPr/>
      <dgm:t>
        <a:bodyPr/>
        <a:lstStyle/>
        <a:p>
          <a:endParaRPr lang="cs-CZ"/>
        </a:p>
      </dgm:t>
    </dgm:pt>
    <dgm:pt modelId="{CD8FED32-EB76-468F-A2E8-39DC3E45E7DF}" type="sibTrans" cxnId="{C4AE9646-EAEB-40A9-B9FC-C4BF2D1DB4BA}">
      <dgm:prSet/>
      <dgm:spPr/>
      <dgm:t>
        <a:bodyPr/>
        <a:lstStyle/>
        <a:p>
          <a:endParaRPr lang="cs-CZ"/>
        </a:p>
      </dgm:t>
    </dgm:pt>
    <dgm:pt modelId="{E1AA90A2-6B17-4271-9822-CB4A76968936}">
      <dgm:prSet phldrT="[Text]"/>
      <dgm:spPr/>
      <dgm:t>
        <a:bodyPr/>
        <a:lstStyle/>
        <a:p>
          <a:r>
            <a:rPr lang="cs-CZ" dirty="0" smtClean="0"/>
            <a:t>Nejnižší vrstva</a:t>
          </a:r>
          <a:endParaRPr lang="cs-CZ" dirty="0"/>
        </a:p>
      </dgm:t>
    </dgm:pt>
    <dgm:pt modelId="{8050F4A7-FB5A-4333-A6F1-2F607CD2228F}" type="parTrans" cxnId="{9C4F5DCB-39B5-4B51-89B1-73AE9FC7C89D}">
      <dgm:prSet/>
      <dgm:spPr/>
      <dgm:t>
        <a:bodyPr/>
        <a:lstStyle/>
        <a:p>
          <a:endParaRPr lang="cs-CZ"/>
        </a:p>
      </dgm:t>
    </dgm:pt>
    <dgm:pt modelId="{4A1F98F0-5009-47AE-ABAE-04F4E8F29C48}" type="sibTrans" cxnId="{9C4F5DCB-39B5-4B51-89B1-73AE9FC7C89D}">
      <dgm:prSet/>
      <dgm:spPr/>
      <dgm:t>
        <a:bodyPr/>
        <a:lstStyle/>
        <a:p>
          <a:endParaRPr lang="cs-CZ"/>
        </a:p>
      </dgm:t>
    </dgm:pt>
    <dgm:pt modelId="{8F19C8BE-0668-4560-9EED-BAC9F6C0F36C}">
      <dgm:prSet phldrT="[Text]"/>
      <dgm:spPr/>
      <dgm:t>
        <a:bodyPr/>
        <a:lstStyle/>
        <a:p>
          <a:r>
            <a:rPr lang="cs-CZ" dirty="0" smtClean="0"/>
            <a:t>Zajišťuje přijatelnou průměrnou teplotu na Zemi</a:t>
          </a:r>
          <a:endParaRPr lang="cs-CZ" dirty="0"/>
        </a:p>
      </dgm:t>
    </dgm:pt>
    <dgm:pt modelId="{E3EB70CD-784D-4EC6-85C3-848E2A399D6B}" type="parTrans" cxnId="{F486A829-652C-4B86-9F43-15CE851324BF}">
      <dgm:prSet/>
      <dgm:spPr/>
      <dgm:t>
        <a:bodyPr/>
        <a:lstStyle/>
        <a:p>
          <a:endParaRPr lang="cs-CZ"/>
        </a:p>
      </dgm:t>
    </dgm:pt>
    <dgm:pt modelId="{ABD209DF-89A1-4C2B-8949-1B715B4D2B3E}" type="sibTrans" cxnId="{F486A829-652C-4B86-9F43-15CE851324BF}">
      <dgm:prSet/>
      <dgm:spPr/>
      <dgm:t>
        <a:bodyPr/>
        <a:lstStyle/>
        <a:p>
          <a:endParaRPr lang="cs-CZ"/>
        </a:p>
      </dgm:t>
    </dgm:pt>
    <dgm:pt modelId="{0A13AE5B-72EB-4D02-8E15-B51E9CC3A5A7}">
      <dgm:prSet phldrT="[Text]"/>
      <dgm:spPr/>
      <dgm:t>
        <a:bodyPr/>
        <a:lstStyle/>
        <a:p>
          <a:r>
            <a:rPr lang="cs-CZ" dirty="0" smtClean="0"/>
            <a:t>Zabraňuje kolísání teploty mezi dnem a nocí</a:t>
          </a:r>
          <a:endParaRPr lang="cs-CZ" dirty="0"/>
        </a:p>
      </dgm:t>
    </dgm:pt>
    <dgm:pt modelId="{01838968-C12A-473F-8E8A-B0FCE97535F8}" type="parTrans" cxnId="{6666A0C2-B1A4-4692-AE9A-9E3DDC70D388}">
      <dgm:prSet/>
      <dgm:spPr/>
      <dgm:t>
        <a:bodyPr/>
        <a:lstStyle/>
        <a:p>
          <a:endParaRPr lang="cs-CZ"/>
        </a:p>
      </dgm:t>
    </dgm:pt>
    <dgm:pt modelId="{B1B627D8-E465-4870-A111-99B4D6A112A7}" type="sibTrans" cxnId="{6666A0C2-B1A4-4692-AE9A-9E3DDC70D388}">
      <dgm:prSet/>
      <dgm:spPr/>
      <dgm:t>
        <a:bodyPr/>
        <a:lstStyle/>
        <a:p>
          <a:endParaRPr lang="cs-CZ"/>
        </a:p>
      </dgm:t>
    </dgm:pt>
    <dgm:pt modelId="{8AA4968A-24E0-4A23-A2D8-D22BDD93081D}">
      <dgm:prSet phldrT="[Text]"/>
      <dgm:spPr/>
      <dgm:t>
        <a:bodyPr/>
        <a:lstStyle/>
        <a:p>
          <a:r>
            <a:rPr lang="cs-CZ" dirty="0" smtClean="0"/>
            <a:t>atmosféra</a:t>
          </a:r>
          <a:endParaRPr lang="cs-CZ" dirty="0"/>
        </a:p>
      </dgm:t>
    </dgm:pt>
    <dgm:pt modelId="{56064017-4EE2-4E28-9535-23004CE702CE}" type="parTrans" cxnId="{6981FBF4-20A1-48B0-A028-0AD819647E8A}">
      <dgm:prSet/>
      <dgm:spPr/>
      <dgm:t>
        <a:bodyPr/>
        <a:lstStyle/>
        <a:p>
          <a:endParaRPr lang="cs-CZ"/>
        </a:p>
      </dgm:t>
    </dgm:pt>
    <dgm:pt modelId="{18595D80-56B1-4719-AA23-5A42D3631DBE}" type="sibTrans" cxnId="{6981FBF4-20A1-48B0-A028-0AD819647E8A}">
      <dgm:prSet/>
      <dgm:spPr/>
      <dgm:t>
        <a:bodyPr/>
        <a:lstStyle/>
        <a:p>
          <a:endParaRPr lang="cs-CZ"/>
        </a:p>
      </dgm:t>
    </dgm:pt>
    <dgm:pt modelId="{94969F3B-23D8-46D3-9178-7F7688357AAF}">
      <dgm:prSet phldrT="[Text]"/>
      <dgm:spPr/>
      <dgm:t>
        <a:bodyPr/>
        <a:lstStyle/>
        <a:p>
          <a:r>
            <a:rPr lang="cs-CZ" dirty="0" smtClean="0"/>
            <a:t>Překážka pro meteority, jejím průchodem většina shoří</a:t>
          </a:r>
          <a:endParaRPr lang="cs-CZ" dirty="0"/>
        </a:p>
      </dgm:t>
    </dgm:pt>
    <dgm:pt modelId="{17EB7EEE-8B02-448A-BC8F-EAE41E294473}" type="parTrans" cxnId="{98549DE9-F093-486C-A568-78E98A6031F7}">
      <dgm:prSet/>
      <dgm:spPr/>
      <dgm:t>
        <a:bodyPr/>
        <a:lstStyle/>
        <a:p>
          <a:endParaRPr lang="cs-CZ"/>
        </a:p>
      </dgm:t>
    </dgm:pt>
    <dgm:pt modelId="{E0393A50-EE3F-47E5-8E94-172417BA8F27}" type="sibTrans" cxnId="{98549DE9-F093-486C-A568-78E98A6031F7}">
      <dgm:prSet/>
      <dgm:spPr/>
      <dgm:t>
        <a:bodyPr/>
        <a:lstStyle/>
        <a:p>
          <a:endParaRPr lang="cs-CZ"/>
        </a:p>
      </dgm:t>
    </dgm:pt>
    <dgm:pt modelId="{2B435B8A-84E5-4A78-8EDB-55BD05369BE8}">
      <dgm:prSet phldrT="[Text]"/>
      <dgm:spPr/>
      <dgm:t>
        <a:bodyPr/>
        <a:lstStyle/>
        <a:p>
          <a:r>
            <a:rPr lang="cs-CZ" dirty="0" smtClean="0"/>
            <a:t>Země by byla vystavena jejich dopadu </a:t>
          </a:r>
          <a:endParaRPr lang="cs-CZ" dirty="0"/>
        </a:p>
      </dgm:t>
    </dgm:pt>
    <dgm:pt modelId="{2621C663-F577-4942-8C34-7BF324780C19}" type="parTrans" cxnId="{DB7410C3-61C0-44CB-9A40-E6636BCA3104}">
      <dgm:prSet/>
      <dgm:spPr/>
      <dgm:t>
        <a:bodyPr/>
        <a:lstStyle/>
        <a:p>
          <a:endParaRPr lang="cs-CZ"/>
        </a:p>
      </dgm:t>
    </dgm:pt>
    <dgm:pt modelId="{80CB5FF8-6E59-4121-9686-09D79B5AE036}" type="sibTrans" cxnId="{DB7410C3-61C0-44CB-9A40-E6636BCA3104}">
      <dgm:prSet/>
      <dgm:spPr/>
      <dgm:t>
        <a:bodyPr/>
        <a:lstStyle/>
        <a:p>
          <a:endParaRPr lang="cs-CZ"/>
        </a:p>
      </dgm:t>
    </dgm:pt>
    <dgm:pt modelId="{7C102B20-0410-477C-B33D-54DD8D3A7ADA}" type="pres">
      <dgm:prSet presAssocID="{E96B5694-0517-42AA-83A9-96B19B9C18C0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96D7179-4886-45E4-AC0A-28510618C137}" type="pres">
      <dgm:prSet presAssocID="{F6D2C8BD-4F0C-4CC2-9698-FE5110663993}" presName="compositeNode" presStyleCnt="0">
        <dgm:presLayoutVars>
          <dgm:bulletEnabled val="1"/>
        </dgm:presLayoutVars>
      </dgm:prSet>
      <dgm:spPr/>
    </dgm:pt>
    <dgm:pt modelId="{C2E5C786-E557-465D-B7A7-48C8C475B024}" type="pres">
      <dgm:prSet presAssocID="{F6D2C8BD-4F0C-4CC2-9698-FE5110663993}" presName="image" presStyleLbl="fgImgPlace1" presStyleIdx="0" presStyleCnt="3"/>
      <dgm:spPr/>
    </dgm:pt>
    <dgm:pt modelId="{F2DE881A-ED32-46C0-8D36-CDA830F60A48}" type="pres">
      <dgm:prSet presAssocID="{F6D2C8BD-4F0C-4CC2-9698-FE5110663993}" presName="childNode" presStyleLbl="node1" presStyleIdx="0" presStyleCnt="3" custLinFactNeighborX="5968" custLinFactNeighborY="31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AFCB7B-86CA-4252-87CC-AB49CA2A60C8}" type="pres">
      <dgm:prSet presAssocID="{F6D2C8BD-4F0C-4CC2-9698-FE5110663993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B9DDD9-379C-431E-ADB7-1D830E4D8B78}" type="pres">
      <dgm:prSet presAssocID="{2514BDA6-654A-4BEB-917C-E56170AA6A29}" presName="sibTrans" presStyleCnt="0"/>
      <dgm:spPr/>
    </dgm:pt>
    <dgm:pt modelId="{3578A5FB-5FF8-4785-8A98-9020BB1E2B98}" type="pres">
      <dgm:prSet presAssocID="{E1AA90A2-6B17-4271-9822-CB4A76968936}" presName="compositeNode" presStyleCnt="0">
        <dgm:presLayoutVars>
          <dgm:bulletEnabled val="1"/>
        </dgm:presLayoutVars>
      </dgm:prSet>
      <dgm:spPr/>
    </dgm:pt>
    <dgm:pt modelId="{0E3EC378-21DE-46D2-B971-708EBE834CEE}" type="pres">
      <dgm:prSet presAssocID="{E1AA90A2-6B17-4271-9822-CB4A76968936}" presName="image" presStyleLbl="fgImgPlace1" presStyleIdx="1" presStyleCnt="3"/>
      <dgm:spPr/>
    </dgm:pt>
    <dgm:pt modelId="{A682D5EF-E33D-48BB-8438-44D66266B4A0}" type="pres">
      <dgm:prSet presAssocID="{E1AA90A2-6B17-4271-9822-CB4A76968936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AD699B-F26A-4867-B591-2745956A8529}" type="pres">
      <dgm:prSet presAssocID="{E1AA90A2-6B17-4271-9822-CB4A76968936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9F29A3-8222-44CE-8B0C-978ABF23402D}" type="pres">
      <dgm:prSet presAssocID="{4A1F98F0-5009-47AE-ABAE-04F4E8F29C48}" presName="sibTrans" presStyleCnt="0"/>
      <dgm:spPr/>
    </dgm:pt>
    <dgm:pt modelId="{770E9BA4-4CD8-4EE2-86F6-66817512A4AC}" type="pres">
      <dgm:prSet presAssocID="{8AA4968A-24E0-4A23-A2D8-D22BDD93081D}" presName="compositeNode" presStyleCnt="0">
        <dgm:presLayoutVars>
          <dgm:bulletEnabled val="1"/>
        </dgm:presLayoutVars>
      </dgm:prSet>
      <dgm:spPr/>
    </dgm:pt>
    <dgm:pt modelId="{2A6A2EAA-1A3C-420E-B0D7-8471BD67F113}" type="pres">
      <dgm:prSet presAssocID="{8AA4968A-24E0-4A23-A2D8-D22BDD93081D}" presName="image" presStyleLbl="fgImgPlace1" presStyleIdx="2" presStyleCnt="3"/>
      <dgm:spPr/>
    </dgm:pt>
    <dgm:pt modelId="{7454FBD8-2B0B-44C5-9FCB-5DD3C3D03D5A}" type="pres">
      <dgm:prSet presAssocID="{8AA4968A-24E0-4A23-A2D8-D22BDD93081D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6E72CF-49CB-4BD2-AA13-45E06C20CBB9}" type="pres">
      <dgm:prSet presAssocID="{8AA4968A-24E0-4A23-A2D8-D22BDD93081D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327084-8084-4B76-A3D6-254601A923FA}" type="presOf" srcId="{E1AA90A2-6B17-4271-9822-CB4A76968936}" destId="{23AD699B-F26A-4867-B591-2745956A8529}" srcOrd="0" destOrd="0" presId="urn:microsoft.com/office/officeart/2005/8/layout/hList2"/>
    <dgm:cxn modelId="{C031BB55-F14B-4026-8B5E-06F5A6893A37}" type="presOf" srcId="{0A13AE5B-72EB-4D02-8E15-B51E9CC3A5A7}" destId="{A682D5EF-E33D-48BB-8438-44D66266B4A0}" srcOrd="0" destOrd="1" presId="urn:microsoft.com/office/officeart/2005/8/layout/hList2"/>
    <dgm:cxn modelId="{F486A829-652C-4B86-9F43-15CE851324BF}" srcId="{E1AA90A2-6B17-4271-9822-CB4A76968936}" destId="{8F19C8BE-0668-4560-9EED-BAC9F6C0F36C}" srcOrd="0" destOrd="0" parTransId="{E3EB70CD-784D-4EC6-85C3-848E2A399D6B}" sibTransId="{ABD209DF-89A1-4C2B-8949-1B715B4D2B3E}"/>
    <dgm:cxn modelId="{6F7188C9-558D-4F3F-893F-8918C034F269}" type="presOf" srcId="{94969F3B-23D8-46D3-9178-7F7688357AAF}" destId="{7454FBD8-2B0B-44C5-9FCB-5DD3C3D03D5A}" srcOrd="0" destOrd="0" presId="urn:microsoft.com/office/officeart/2005/8/layout/hList2"/>
    <dgm:cxn modelId="{D66F233A-BC16-45EB-A4DC-0F2E1A602C2C}" type="presOf" srcId="{9B8E858B-CE28-4A14-86AF-5AA9872E8B31}" destId="{F2DE881A-ED32-46C0-8D36-CDA830F60A48}" srcOrd="0" destOrd="0" presId="urn:microsoft.com/office/officeart/2005/8/layout/hList2"/>
    <dgm:cxn modelId="{008620E4-F02C-4834-BA5F-B39CFE6D2815}" srcId="{E96B5694-0517-42AA-83A9-96B19B9C18C0}" destId="{F6D2C8BD-4F0C-4CC2-9698-FE5110663993}" srcOrd="0" destOrd="0" parTransId="{CE59762E-EAC0-4EDF-89CA-C832665A65BA}" sibTransId="{2514BDA6-654A-4BEB-917C-E56170AA6A29}"/>
    <dgm:cxn modelId="{EAD152E0-49DD-4CCD-A648-A7488372C317}" type="presOf" srcId="{8AA4968A-24E0-4A23-A2D8-D22BDD93081D}" destId="{306E72CF-49CB-4BD2-AA13-45E06C20CBB9}" srcOrd="0" destOrd="0" presId="urn:microsoft.com/office/officeart/2005/8/layout/hList2"/>
    <dgm:cxn modelId="{C4AE9646-EAEB-40A9-B9FC-C4BF2D1DB4BA}" srcId="{F6D2C8BD-4F0C-4CC2-9698-FE5110663993}" destId="{BAD25841-8839-4E85-B7AB-E720A82844CE}" srcOrd="1" destOrd="0" parTransId="{683E8B9E-0DA9-4D76-A418-3B137EE114AD}" sibTransId="{CD8FED32-EB76-468F-A2E8-39DC3E45E7DF}"/>
    <dgm:cxn modelId="{6981FBF4-20A1-48B0-A028-0AD819647E8A}" srcId="{E96B5694-0517-42AA-83A9-96B19B9C18C0}" destId="{8AA4968A-24E0-4A23-A2D8-D22BDD93081D}" srcOrd="2" destOrd="0" parTransId="{56064017-4EE2-4E28-9535-23004CE702CE}" sibTransId="{18595D80-56B1-4719-AA23-5A42D3631DBE}"/>
    <dgm:cxn modelId="{6751DD11-ACCC-4B9D-87D9-0700E4C6C100}" type="presOf" srcId="{BAD25841-8839-4E85-B7AB-E720A82844CE}" destId="{F2DE881A-ED32-46C0-8D36-CDA830F60A48}" srcOrd="0" destOrd="1" presId="urn:microsoft.com/office/officeart/2005/8/layout/hList2"/>
    <dgm:cxn modelId="{58916733-022F-4DE6-8B07-89CC73183FFE}" type="presOf" srcId="{8F19C8BE-0668-4560-9EED-BAC9F6C0F36C}" destId="{A682D5EF-E33D-48BB-8438-44D66266B4A0}" srcOrd="0" destOrd="0" presId="urn:microsoft.com/office/officeart/2005/8/layout/hList2"/>
    <dgm:cxn modelId="{6666A0C2-B1A4-4692-AE9A-9E3DDC70D388}" srcId="{E1AA90A2-6B17-4271-9822-CB4A76968936}" destId="{0A13AE5B-72EB-4D02-8E15-B51E9CC3A5A7}" srcOrd="1" destOrd="0" parTransId="{01838968-C12A-473F-8E8A-B0FCE97535F8}" sibTransId="{B1B627D8-E465-4870-A111-99B4D6A112A7}"/>
    <dgm:cxn modelId="{75D0EEB1-C508-4A07-B61F-2B47C6492420}" type="presOf" srcId="{E96B5694-0517-42AA-83A9-96B19B9C18C0}" destId="{7C102B20-0410-477C-B33D-54DD8D3A7ADA}" srcOrd="0" destOrd="0" presId="urn:microsoft.com/office/officeart/2005/8/layout/hList2"/>
    <dgm:cxn modelId="{98549DE9-F093-486C-A568-78E98A6031F7}" srcId="{8AA4968A-24E0-4A23-A2D8-D22BDD93081D}" destId="{94969F3B-23D8-46D3-9178-7F7688357AAF}" srcOrd="0" destOrd="0" parTransId="{17EB7EEE-8B02-448A-BC8F-EAE41E294473}" sibTransId="{E0393A50-EE3F-47E5-8E94-172417BA8F27}"/>
    <dgm:cxn modelId="{9C4F5DCB-39B5-4B51-89B1-73AE9FC7C89D}" srcId="{E96B5694-0517-42AA-83A9-96B19B9C18C0}" destId="{E1AA90A2-6B17-4271-9822-CB4A76968936}" srcOrd="1" destOrd="0" parTransId="{8050F4A7-FB5A-4333-A6F1-2F607CD2228F}" sibTransId="{4A1F98F0-5009-47AE-ABAE-04F4E8F29C48}"/>
    <dgm:cxn modelId="{DB7410C3-61C0-44CB-9A40-E6636BCA3104}" srcId="{8AA4968A-24E0-4A23-A2D8-D22BDD93081D}" destId="{2B435B8A-84E5-4A78-8EDB-55BD05369BE8}" srcOrd="1" destOrd="0" parTransId="{2621C663-F577-4942-8C34-7BF324780C19}" sibTransId="{80CB5FF8-6E59-4121-9686-09D79B5AE036}"/>
    <dgm:cxn modelId="{4A21D411-B102-4A94-A728-B199C27BDFBA}" type="presOf" srcId="{2B435B8A-84E5-4A78-8EDB-55BD05369BE8}" destId="{7454FBD8-2B0B-44C5-9FCB-5DD3C3D03D5A}" srcOrd="0" destOrd="1" presId="urn:microsoft.com/office/officeart/2005/8/layout/hList2"/>
    <dgm:cxn modelId="{6553E0E7-50BB-429A-A639-FC68AD78B69E}" srcId="{F6D2C8BD-4F0C-4CC2-9698-FE5110663993}" destId="{9B8E858B-CE28-4A14-86AF-5AA9872E8B31}" srcOrd="0" destOrd="0" parTransId="{2F022E50-7174-4181-8A18-701E3E70B4F5}" sibTransId="{B1FE0F4B-62FD-45A9-B0AD-5E3C8D34AC41}"/>
    <dgm:cxn modelId="{C1216310-964F-4E87-9244-D5441DB25AF2}" type="presOf" srcId="{F6D2C8BD-4F0C-4CC2-9698-FE5110663993}" destId="{EEAFCB7B-86CA-4252-87CC-AB49CA2A60C8}" srcOrd="0" destOrd="0" presId="urn:microsoft.com/office/officeart/2005/8/layout/hList2"/>
    <dgm:cxn modelId="{85D36236-9F13-4CFE-96E4-CB420FBF2265}" type="presParOf" srcId="{7C102B20-0410-477C-B33D-54DD8D3A7ADA}" destId="{D96D7179-4886-45E4-AC0A-28510618C137}" srcOrd="0" destOrd="0" presId="urn:microsoft.com/office/officeart/2005/8/layout/hList2"/>
    <dgm:cxn modelId="{BF05B0F0-2E1A-455E-9162-02754A6ABB68}" type="presParOf" srcId="{D96D7179-4886-45E4-AC0A-28510618C137}" destId="{C2E5C786-E557-465D-B7A7-48C8C475B024}" srcOrd="0" destOrd="0" presId="urn:microsoft.com/office/officeart/2005/8/layout/hList2"/>
    <dgm:cxn modelId="{BC76FE89-490C-4C14-8568-9FAF813C9C5D}" type="presParOf" srcId="{D96D7179-4886-45E4-AC0A-28510618C137}" destId="{F2DE881A-ED32-46C0-8D36-CDA830F60A48}" srcOrd="1" destOrd="0" presId="urn:microsoft.com/office/officeart/2005/8/layout/hList2"/>
    <dgm:cxn modelId="{91AFD213-5AFC-4287-B418-927F4AB71916}" type="presParOf" srcId="{D96D7179-4886-45E4-AC0A-28510618C137}" destId="{EEAFCB7B-86CA-4252-87CC-AB49CA2A60C8}" srcOrd="2" destOrd="0" presId="urn:microsoft.com/office/officeart/2005/8/layout/hList2"/>
    <dgm:cxn modelId="{E1073E51-E4B2-4E81-A91E-33C0525AF105}" type="presParOf" srcId="{7C102B20-0410-477C-B33D-54DD8D3A7ADA}" destId="{3BB9DDD9-379C-431E-ADB7-1D830E4D8B78}" srcOrd="1" destOrd="0" presId="urn:microsoft.com/office/officeart/2005/8/layout/hList2"/>
    <dgm:cxn modelId="{4E95219D-3666-49AA-9F1C-3C55F37F515B}" type="presParOf" srcId="{7C102B20-0410-477C-B33D-54DD8D3A7ADA}" destId="{3578A5FB-5FF8-4785-8A98-9020BB1E2B98}" srcOrd="2" destOrd="0" presId="urn:microsoft.com/office/officeart/2005/8/layout/hList2"/>
    <dgm:cxn modelId="{DAE1E96B-2053-4F70-9E81-B9D807DC19FD}" type="presParOf" srcId="{3578A5FB-5FF8-4785-8A98-9020BB1E2B98}" destId="{0E3EC378-21DE-46D2-B971-708EBE834CEE}" srcOrd="0" destOrd="0" presId="urn:microsoft.com/office/officeart/2005/8/layout/hList2"/>
    <dgm:cxn modelId="{7E2C5DF1-3396-4612-86DE-A661190BF7DB}" type="presParOf" srcId="{3578A5FB-5FF8-4785-8A98-9020BB1E2B98}" destId="{A682D5EF-E33D-48BB-8438-44D66266B4A0}" srcOrd="1" destOrd="0" presId="urn:microsoft.com/office/officeart/2005/8/layout/hList2"/>
    <dgm:cxn modelId="{E11FD30B-A063-4D93-B205-D3D39139844E}" type="presParOf" srcId="{3578A5FB-5FF8-4785-8A98-9020BB1E2B98}" destId="{23AD699B-F26A-4867-B591-2745956A8529}" srcOrd="2" destOrd="0" presId="urn:microsoft.com/office/officeart/2005/8/layout/hList2"/>
    <dgm:cxn modelId="{F9D59DCB-8BBA-4567-9DBA-262A39A2500A}" type="presParOf" srcId="{7C102B20-0410-477C-B33D-54DD8D3A7ADA}" destId="{139F29A3-8222-44CE-8B0C-978ABF23402D}" srcOrd="3" destOrd="0" presId="urn:microsoft.com/office/officeart/2005/8/layout/hList2"/>
    <dgm:cxn modelId="{DA285C8F-76B8-4232-9F8F-24C4B587841A}" type="presParOf" srcId="{7C102B20-0410-477C-B33D-54DD8D3A7ADA}" destId="{770E9BA4-4CD8-4EE2-86F6-66817512A4AC}" srcOrd="4" destOrd="0" presId="urn:microsoft.com/office/officeart/2005/8/layout/hList2"/>
    <dgm:cxn modelId="{0C9877AB-9540-4D85-A1E3-F13B42EFB57C}" type="presParOf" srcId="{770E9BA4-4CD8-4EE2-86F6-66817512A4AC}" destId="{2A6A2EAA-1A3C-420E-B0D7-8471BD67F113}" srcOrd="0" destOrd="0" presId="urn:microsoft.com/office/officeart/2005/8/layout/hList2"/>
    <dgm:cxn modelId="{E7FF92B3-1C87-477D-AE30-243D0F1F7629}" type="presParOf" srcId="{770E9BA4-4CD8-4EE2-86F6-66817512A4AC}" destId="{7454FBD8-2B0B-44C5-9FCB-5DD3C3D03D5A}" srcOrd="1" destOrd="0" presId="urn:microsoft.com/office/officeart/2005/8/layout/hList2"/>
    <dgm:cxn modelId="{BDB8F37F-E06D-4618-BD8E-E0B261941B25}" type="presParOf" srcId="{770E9BA4-4CD8-4EE2-86F6-66817512A4AC}" destId="{306E72CF-49CB-4BD2-AA13-45E06C20CBB9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446E03-6270-40EF-8A0A-945D486B9CC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5622BE-F269-4B07-8A85-209752569157}">
      <dgm:prSet phldrT="[Text]"/>
      <dgm:spPr/>
      <dgm:t>
        <a:bodyPr/>
        <a:lstStyle/>
        <a:p>
          <a:r>
            <a:rPr lang="cs-CZ" dirty="0" smtClean="0"/>
            <a:t>Vyšší vrstvy atmosféry</a:t>
          </a:r>
          <a:endParaRPr lang="cs-CZ" dirty="0"/>
        </a:p>
      </dgm:t>
    </dgm:pt>
    <dgm:pt modelId="{72015933-1597-453A-BB97-E23B0FE17F1A}" type="parTrans" cxnId="{14639524-5AA9-44D4-9021-3FBCD0E18382}">
      <dgm:prSet/>
      <dgm:spPr/>
      <dgm:t>
        <a:bodyPr/>
        <a:lstStyle/>
        <a:p>
          <a:endParaRPr lang="cs-CZ"/>
        </a:p>
      </dgm:t>
    </dgm:pt>
    <dgm:pt modelId="{901820C8-C1B0-43A8-B2DE-BE4737C78A99}" type="sibTrans" cxnId="{14639524-5AA9-44D4-9021-3FBCD0E18382}">
      <dgm:prSet/>
      <dgm:spPr/>
      <dgm:t>
        <a:bodyPr/>
        <a:lstStyle/>
        <a:p>
          <a:endParaRPr lang="cs-CZ"/>
        </a:p>
      </dgm:t>
    </dgm:pt>
    <dgm:pt modelId="{C3E5343B-BCC0-45CF-AE25-43DD314C4E17}">
      <dgm:prSet phldrT="[Text]"/>
      <dgm:spPr/>
      <dgm:t>
        <a:bodyPr/>
        <a:lstStyle/>
        <a:p>
          <a:r>
            <a:rPr lang="cs-CZ" dirty="0" smtClean="0"/>
            <a:t>Stratosféra 25 – 30 km</a:t>
          </a:r>
          <a:endParaRPr lang="cs-CZ" dirty="0"/>
        </a:p>
      </dgm:t>
    </dgm:pt>
    <dgm:pt modelId="{A6546628-28F4-4F1A-B756-CDE1AA992F86}" type="parTrans" cxnId="{3DC0B54B-E180-4248-B8B3-2E6EC0EA8F65}">
      <dgm:prSet/>
      <dgm:spPr/>
      <dgm:t>
        <a:bodyPr/>
        <a:lstStyle/>
        <a:p>
          <a:endParaRPr lang="cs-CZ"/>
        </a:p>
      </dgm:t>
    </dgm:pt>
    <dgm:pt modelId="{5FD8E1C1-70D9-40B3-99A7-A24C79B9C1F3}" type="sibTrans" cxnId="{3DC0B54B-E180-4248-B8B3-2E6EC0EA8F65}">
      <dgm:prSet/>
      <dgm:spPr/>
      <dgm:t>
        <a:bodyPr/>
        <a:lstStyle/>
        <a:p>
          <a:endParaRPr lang="cs-CZ"/>
        </a:p>
      </dgm:t>
    </dgm:pt>
    <dgm:pt modelId="{60ACA84C-A603-440A-A8BE-BDC01473072D}">
      <dgm:prSet phldrT="[Text]"/>
      <dgm:spPr/>
      <dgm:t>
        <a:bodyPr/>
        <a:lstStyle/>
        <a:p>
          <a:r>
            <a:rPr lang="cs-CZ" dirty="0" smtClean="0"/>
            <a:t>Troposféra 9 -17 km</a:t>
          </a:r>
          <a:endParaRPr lang="cs-CZ" dirty="0"/>
        </a:p>
      </dgm:t>
    </dgm:pt>
    <dgm:pt modelId="{2EF577E3-EF0F-4B45-8933-66164E7A28D5}" type="parTrans" cxnId="{7C83F897-CC59-46B5-96D8-572618D26E87}">
      <dgm:prSet/>
      <dgm:spPr/>
      <dgm:t>
        <a:bodyPr/>
        <a:lstStyle/>
        <a:p>
          <a:endParaRPr lang="cs-CZ"/>
        </a:p>
      </dgm:t>
    </dgm:pt>
    <dgm:pt modelId="{A88399E1-34A5-485B-9668-8A3EF2C7F128}" type="sibTrans" cxnId="{7C83F897-CC59-46B5-96D8-572618D26E87}">
      <dgm:prSet/>
      <dgm:spPr/>
      <dgm:t>
        <a:bodyPr/>
        <a:lstStyle/>
        <a:p>
          <a:endParaRPr lang="cs-CZ"/>
        </a:p>
      </dgm:t>
    </dgm:pt>
    <dgm:pt modelId="{CB993D4B-63C3-4D03-9317-E422FC77B803}" type="pres">
      <dgm:prSet presAssocID="{4E446E03-6270-40EF-8A0A-945D486B9CC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9B15D-B61A-4DC6-BE95-7F500C2D6A71}" type="pres">
      <dgm:prSet presAssocID="{305622BE-F269-4B07-8A85-209752569157}" presName="parentLin" presStyleCnt="0"/>
      <dgm:spPr/>
    </dgm:pt>
    <dgm:pt modelId="{F28D18FF-E772-476E-9906-E970E2907F37}" type="pres">
      <dgm:prSet presAssocID="{305622BE-F269-4B07-8A85-20975256915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1C140C9-0B40-464E-BE36-71AE4FB1835B}" type="pres">
      <dgm:prSet presAssocID="{305622BE-F269-4B07-8A85-209752569157}" presName="parentText" presStyleLbl="node1" presStyleIdx="0" presStyleCnt="3" custLinFactX="1456" custLinFactNeighborX="100000" custLinFactNeighborY="9544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540BDC-4368-4E01-AECB-DC7543F14F17}" type="pres">
      <dgm:prSet presAssocID="{305622BE-F269-4B07-8A85-209752569157}" presName="negativeSpace" presStyleCnt="0"/>
      <dgm:spPr/>
    </dgm:pt>
    <dgm:pt modelId="{A821B758-4A44-42B1-B10F-3ABA3A0DCDBE}" type="pres">
      <dgm:prSet presAssocID="{305622BE-F269-4B07-8A85-209752569157}" presName="childText" presStyleLbl="conFgAcc1" presStyleIdx="0" presStyleCnt="3" custLinFactY="41022" custLinFactNeighborX="-793" custLinFactNeighborY="100000">
        <dgm:presLayoutVars>
          <dgm:bulletEnabled val="1"/>
        </dgm:presLayoutVars>
      </dgm:prSet>
      <dgm:spPr/>
    </dgm:pt>
    <dgm:pt modelId="{3491229C-37F2-423F-A8B8-BD9C8A484477}" type="pres">
      <dgm:prSet presAssocID="{901820C8-C1B0-43A8-B2DE-BE4737C78A99}" presName="spaceBetweenRectangles" presStyleCnt="0"/>
      <dgm:spPr/>
    </dgm:pt>
    <dgm:pt modelId="{BC7AE8AD-F8AB-4DFF-9BAF-B097436EEA3B}" type="pres">
      <dgm:prSet presAssocID="{C3E5343B-BCC0-45CF-AE25-43DD314C4E17}" presName="parentLin" presStyleCnt="0"/>
      <dgm:spPr/>
    </dgm:pt>
    <dgm:pt modelId="{89BD8465-A565-4AC0-8C79-ADB40E3BF70D}" type="pres">
      <dgm:prSet presAssocID="{C3E5343B-BCC0-45CF-AE25-43DD314C4E17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24CA4B7-93CD-4FD2-B603-4B3DC5308E0F}" type="pres">
      <dgm:prSet presAssocID="{C3E5343B-BCC0-45CF-AE25-43DD314C4E17}" presName="parentText" presStyleLbl="node1" presStyleIdx="1" presStyleCnt="3" custLinFactX="3144" custLinFactNeighborX="100000" custLinFactNeighborY="5981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8CC9CB-6BB5-45C3-999D-F369C3F2484C}" type="pres">
      <dgm:prSet presAssocID="{C3E5343B-BCC0-45CF-AE25-43DD314C4E17}" presName="negativeSpace" presStyleCnt="0"/>
      <dgm:spPr/>
    </dgm:pt>
    <dgm:pt modelId="{D50323BF-2D7A-45E4-9734-74FA81289C82}" type="pres">
      <dgm:prSet presAssocID="{C3E5343B-BCC0-45CF-AE25-43DD314C4E17}" presName="childText" presStyleLbl="conFgAcc1" presStyleIdx="1" presStyleCnt="3" custLinFactY="8503" custLinFactNeighborX="-1974" custLinFactNeighborY="100000">
        <dgm:presLayoutVars>
          <dgm:bulletEnabled val="1"/>
        </dgm:presLayoutVars>
      </dgm:prSet>
      <dgm:spPr/>
    </dgm:pt>
    <dgm:pt modelId="{2BD91F8A-C32D-4D79-B9C2-FA8B73483624}" type="pres">
      <dgm:prSet presAssocID="{5FD8E1C1-70D9-40B3-99A7-A24C79B9C1F3}" presName="spaceBetweenRectangles" presStyleCnt="0"/>
      <dgm:spPr/>
    </dgm:pt>
    <dgm:pt modelId="{3C49FE09-F58F-4C89-A693-313481993963}" type="pres">
      <dgm:prSet presAssocID="{60ACA84C-A603-440A-A8BE-BDC01473072D}" presName="parentLin" presStyleCnt="0"/>
      <dgm:spPr/>
    </dgm:pt>
    <dgm:pt modelId="{CFEAD8B9-B4BE-477F-A367-80945D024B59}" type="pres">
      <dgm:prSet presAssocID="{60ACA84C-A603-440A-A8BE-BDC01473072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03F7137B-50D2-4A10-83AF-B950043883ED}" type="pres">
      <dgm:prSet presAssocID="{60ACA84C-A603-440A-A8BE-BDC01473072D}" presName="parentText" presStyleLbl="node1" presStyleIdx="2" presStyleCnt="3" custLinFactX="4831" custLinFactNeighborX="100000" custLinFactNeighborY="3205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BA62D7-7B40-4D19-AC77-1369D1982F36}" type="pres">
      <dgm:prSet presAssocID="{60ACA84C-A603-440A-A8BE-BDC01473072D}" presName="negativeSpace" presStyleCnt="0"/>
      <dgm:spPr/>
    </dgm:pt>
    <dgm:pt modelId="{C6958DCB-772C-4317-88EE-06F969ED427F}" type="pres">
      <dgm:prSet presAssocID="{60ACA84C-A603-440A-A8BE-BDC01473072D}" presName="childText" presStyleLbl="conFgAcc1" presStyleIdx="2" presStyleCnt="3" custLinFactNeighborX="388" custLinFactNeighborY="-20153">
        <dgm:presLayoutVars>
          <dgm:bulletEnabled val="1"/>
        </dgm:presLayoutVars>
      </dgm:prSet>
      <dgm:spPr/>
    </dgm:pt>
  </dgm:ptLst>
  <dgm:cxnLst>
    <dgm:cxn modelId="{EAB7110F-AC05-42B2-A362-0DC4E55003F5}" type="presOf" srcId="{4E446E03-6270-40EF-8A0A-945D486B9CC7}" destId="{CB993D4B-63C3-4D03-9317-E422FC77B803}" srcOrd="0" destOrd="0" presId="urn:microsoft.com/office/officeart/2005/8/layout/list1"/>
    <dgm:cxn modelId="{7C83F897-CC59-46B5-96D8-572618D26E87}" srcId="{4E446E03-6270-40EF-8A0A-945D486B9CC7}" destId="{60ACA84C-A603-440A-A8BE-BDC01473072D}" srcOrd="2" destOrd="0" parTransId="{2EF577E3-EF0F-4B45-8933-66164E7A28D5}" sibTransId="{A88399E1-34A5-485B-9668-8A3EF2C7F128}"/>
    <dgm:cxn modelId="{4BB9C17A-2AD3-4857-9B14-7B1496225FED}" type="presOf" srcId="{305622BE-F269-4B07-8A85-209752569157}" destId="{F1C140C9-0B40-464E-BE36-71AE4FB1835B}" srcOrd="1" destOrd="0" presId="urn:microsoft.com/office/officeart/2005/8/layout/list1"/>
    <dgm:cxn modelId="{14639524-5AA9-44D4-9021-3FBCD0E18382}" srcId="{4E446E03-6270-40EF-8A0A-945D486B9CC7}" destId="{305622BE-F269-4B07-8A85-209752569157}" srcOrd="0" destOrd="0" parTransId="{72015933-1597-453A-BB97-E23B0FE17F1A}" sibTransId="{901820C8-C1B0-43A8-B2DE-BE4737C78A99}"/>
    <dgm:cxn modelId="{0A2A4887-EB7F-48F3-8D6D-A488BD23FBAC}" type="presOf" srcId="{C3E5343B-BCC0-45CF-AE25-43DD314C4E17}" destId="{E24CA4B7-93CD-4FD2-B603-4B3DC5308E0F}" srcOrd="1" destOrd="0" presId="urn:microsoft.com/office/officeart/2005/8/layout/list1"/>
    <dgm:cxn modelId="{3DC0B54B-E180-4248-B8B3-2E6EC0EA8F65}" srcId="{4E446E03-6270-40EF-8A0A-945D486B9CC7}" destId="{C3E5343B-BCC0-45CF-AE25-43DD314C4E17}" srcOrd="1" destOrd="0" parTransId="{A6546628-28F4-4F1A-B756-CDE1AA992F86}" sibTransId="{5FD8E1C1-70D9-40B3-99A7-A24C79B9C1F3}"/>
    <dgm:cxn modelId="{BF3EEE48-3C5B-4078-A996-9D3759B90EB0}" type="presOf" srcId="{C3E5343B-BCC0-45CF-AE25-43DD314C4E17}" destId="{89BD8465-A565-4AC0-8C79-ADB40E3BF70D}" srcOrd="0" destOrd="0" presId="urn:microsoft.com/office/officeart/2005/8/layout/list1"/>
    <dgm:cxn modelId="{55F75C80-AE67-4B23-BCF6-2360B674AD70}" type="presOf" srcId="{60ACA84C-A603-440A-A8BE-BDC01473072D}" destId="{CFEAD8B9-B4BE-477F-A367-80945D024B59}" srcOrd="0" destOrd="0" presId="urn:microsoft.com/office/officeart/2005/8/layout/list1"/>
    <dgm:cxn modelId="{D2578483-5ED0-4C26-BEA1-EA8BBD62D828}" type="presOf" srcId="{305622BE-F269-4B07-8A85-209752569157}" destId="{F28D18FF-E772-476E-9906-E970E2907F37}" srcOrd="0" destOrd="0" presId="urn:microsoft.com/office/officeart/2005/8/layout/list1"/>
    <dgm:cxn modelId="{9878E1C4-B963-43A1-9BC7-2E14FA5B31B2}" type="presOf" srcId="{60ACA84C-A603-440A-A8BE-BDC01473072D}" destId="{03F7137B-50D2-4A10-83AF-B950043883ED}" srcOrd="1" destOrd="0" presId="urn:microsoft.com/office/officeart/2005/8/layout/list1"/>
    <dgm:cxn modelId="{1E127097-5DFD-42C3-BC7F-15CC9A097234}" type="presParOf" srcId="{CB993D4B-63C3-4D03-9317-E422FC77B803}" destId="{F429B15D-B61A-4DC6-BE95-7F500C2D6A71}" srcOrd="0" destOrd="0" presId="urn:microsoft.com/office/officeart/2005/8/layout/list1"/>
    <dgm:cxn modelId="{99EA9BEA-1AEB-49E0-9ACF-105BFBF62DE4}" type="presParOf" srcId="{F429B15D-B61A-4DC6-BE95-7F500C2D6A71}" destId="{F28D18FF-E772-476E-9906-E970E2907F37}" srcOrd="0" destOrd="0" presId="urn:microsoft.com/office/officeart/2005/8/layout/list1"/>
    <dgm:cxn modelId="{635CADA7-A035-4713-B5BB-AE243F519204}" type="presParOf" srcId="{F429B15D-B61A-4DC6-BE95-7F500C2D6A71}" destId="{F1C140C9-0B40-464E-BE36-71AE4FB1835B}" srcOrd="1" destOrd="0" presId="urn:microsoft.com/office/officeart/2005/8/layout/list1"/>
    <dgm:cxn modelId="{AE7740B0-016F-410D-B23A-372998EC27A0}" type="presParOf" srcId="{CB993D4B-63C3-4D03-9317-E422FC77B803}" destId="{06540BDC-4368-4E01-AECB-DC7543F14F17}" srcOrd="1" destOrd="0" presId="urn:microsoft.com/office/officeart/2005/8/layout/list1"/>
    <dgm:cxn modelId="{B0958C55-2A37-4946-B94F-B589898090AA}" type="presParOf" srcId="{CB993D4B-63C3-4D03-9317-E422FC77B803}" destId="{A821B758-4A44-42B1-B10F-3ABA3A0DCDBE}" srcOrd="2" destOrd="0" presId="urn:microsoft.com/office/officeart/2005/8/layout/list1"/>
    <dgm:cxn modelId="{BBA9FDE0-FE4D-428A-B5AF-867586912A32}" type="presParOf" srcId="{CB993D4B-63C3-4D03-9317-E422FC77B803}" destId="{3491229C-37F2-423F-A8B8-BD9C8A484477}" srcOrd="3" destOrd="0" presId="urn:microsoft.com/office/officeart/2005/8/layout/list1"/>
    <dgm:cxn modelId="{9DCC1187-6481-406E-8531-9BC06F4A7F5A}" type="presParOf" srcId="{CB993D4B-63C3-4D03-9317-E422FC77B803}" destId="{BC7AE8AD-F8AB-4DFF-9BAF-B097436EEA3B}" srcOrd="4" destOrd="0" presId="urn:microsoft.com/office/officeart/2005/8/layout/list1"/>
    <dgm:cxn modelId="{4B99CA1F-83AB-4F4F-9CC2-B05F06184B79}" type="presParOf" srcId="{BC7AE8AD-F8AB-4DFF-9BAF-B097436EEA3B}" destId="{89BD8465-A565-4AC0-8C79-ADB40E3BF70D}" srcOrd="0" destOrd="0" presId="urn:microsoft.com/office/officeart/2005/8/layout/list1"/>
    <dgm:cxn modelId="{9F53733D-1914-48CF-AE76-698805F15A9E}" type="presParOf" srcId="{BC7AE8AD-F8AB-4DFF-9BAF-B097436EEA3B}" destId="{E24CA4B7-93CD-4FD2-B603-4B3DC5308E0F}" srcOrd="1" destOrd="0" presId="urn:microsoft.com/office/officeart/2005/8/layout/list1"/>
    <dgm:cxn modelId="{791EC44A-C6A2-459B-8260-5CC9EB3738A8}" type="presParOf" srcId="{CB993D4B-63C3-4D03-9317-E422FC77B803}" destId="{CD8CC9CB-6BB5-45C3-999D-F369C3F2484C}" srcOrd="5" destOrd="0" presId="urn:microsoft.com/office/officeart/2005/8/layout/list1"/>
    <dgm:cxn modelId="{749B6776-F135-4852-96E0-527AD703382B}" type="presParOf" srcId="{CB993D4B-63C3-4D03-9317-E422FC77B803}" destId="{D50323BF-2D7A-45E4-9734-74FA81289C82}" srcOrd="6" destOrd="0" presId="urn:microsoft.com/office/officeart/2005/8/layout/list1"/>
    <dgm:cxn modelId="{1F6BC2C3-C4AD-4965-A37D-84D5B0FB31FE}" type="presParOf" srcId="{CB993D4B-63C3-4D03-9317-E422FC77B803}" destId="{2BD91F8A-C32D-4D79-B9C2-FA8B73483624}" srcOrd="7" destOrd="0" presId="urn:microsoft.com/office/officeart/2005/8/layout/list1"/>
    <dgm:cxn modelId="{10FD9AC3-FCBC-4885-ADF6-2D60A5EB3981}" type="presParOf" srcId="{CB993D4B-63C3-4D03-9317-E422FC77B803}" destId="{3C49FE09-F58F-4C89-A693-313481993963}" srcOrd="8" destOrd="0" presId="urn:microsoft.com/office/officeart/2005/8/layout/list1"/>
    <dgm:cxn modelId="{0887F05D-3BD0-41DD-A10C-C0E2CBE97FC8}" type="presParOf" srcId="{3C49FE09-F58F-4C89-A693-313481993963}" destId="{CFEAD8B9-B4BE-477F-A367-80945D024B59}" srcOrd="0" destOrd="0" presId="urn:microsoft.com/office/officeart/2005/8/layout/list1"/>
    <dgm:cxn modelId="{72069340-9287-4947-9EC6-C6A94F26CA0A}" type="presParOf" srcId="{3C49FE09-F58F-4C89-A693-313481993963}" destId="{03F7137B-50D2-4A10-83AF-B950043883ED}" srcOrd="1" destOrd="0" presId="urn:microsoft.com/office/officeart/2005/8/layout/list1"/>
    <dgm:cxn modelId="{4420FB9F-E9D1-47B4-9D17-C8E2CDC778B8}" type="presParOf" srcId="{CB993D4B-63C3-4D03-9317-E422FC77B803}" destId="{ACBA62D7-7B40-4D19-AC77-1369D1982F36}" srcOrd="9" destOrd="0" presId="urn:microsoft.com/office/officeart/2005/8/layout/list1"/>
    <dgm:cxn modelId="{12DB20A1-32F4-4B2B-8089-A9EC935A67CD}" type="presParOf" srcId="{CB993D4B-63C3-4D03-9317-E422FC77B803}" destId="{C6958DCB-772C-4317-88EE-06F969ED427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DD0950-A1DC-43D9-AA60-C96B9B2F1B8D}">
      <dsp:nvSpPr>
        <dsp:cNvPr id="0" name=""/>
        <dsp:cNvSpPr/>
      </dsp:nvSpPr>
      <dsp:spPr>
        <a:xfrm>
          <a:off x="911" y="125976"/>
          <a:ext cx="3555131" cy="2133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Oxid uhličitý – život zelených rostlin</a:t>
          </a:r>
          <a:endParaRPr lang="cs-CZ" sz="3500" kern="1200" dirty="0"/>
        </a:p>
      </dsp:txBody>
      <dsp:txXfrm>
        <a:off x="911" y="125976"/>
        <a:ext cx="3555131" cy="2133079"/>
      </dsp:txXfrm>
    </dsp:sp>
    <dsp:sp modelId="{48339E71-38AF-4BA0-B48E-415DFEFD03FB}">
      <dsp:nvSpPr>
        <dsp:cNvPr id="0" name=""/>
        <dsp:cNvSpPr/>
      </dsp:nvSpPr>
      <dsp:spPr>
        <a:xfrm>
          <a:off x="3911556" y="125976"/>
          <a:ext cx="3555131" cy="2133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Ozon – pohlcuje ultrafialové záření</a:t>
          </a:r>
          <a:endParaRPr lang="cs-CZ" sz="3500" kern="1200" dirty="0"/>
        </a:p>
      </dsp:txBody>
      <dsp:txXfrm>
        <a:off x="3911556" y="125976"/>
        <a:ext cx="3555131" cy="2133079"/>
      </dsp:txXfrm>
    </dsp:sp>
    <dsp:sp modelId="{584F23C3-FF11-4158-BFF3-C883E443BB1E}">
      <dsp:nvSpPr>
        <dsp:cNvPr id="0" name=""/>
        <dsp:cNvSpPr/>
      </dsp:nvSpPr>
      <dsp:spPr>
        <a:xfrm>
          <a:off x="911" y="2614569"/>
          <a:ext cx="3555131" cy="2133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Vzácné plyny – nepatrné množství</a:t>
          </a:r>
          <a:endParaRPr lang="cs-CZ" sz="3500" kern="1200" dirty="0"/>
        </a:p>
      </dsp:txBody>
      <dsp:txXfrm>
        <a:off x="911" y="2614569"/>
        <a:ext cx="3555131" cy="2133079"/>
      </dsp:txXfrm>
    </dsp:sp>
    <dsp:sp modelId="{A583A596-F12F-4DDA-8853-F32571C22974}">
      <dsp:nvSpPr>
        <dsp:cNvPr id="0" name=""/>
        <dsp:cNvSpPr/>
      </dsp:nvSpPr>
      <dsp:spPr>
        <a:xfrm>
          <a:off x="3911556" y="2614569"/>
          <a:ext cx="3555131" cy="2133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Vodní pára – oblačnost a srážky</a:t>
          </a:r>
          <a:endParaRPr lang="cs-CZ" sz="3500" kern="1200" dirty="0"/>
        </a:p>
      </dsp:txBody>
      <dsp:txXfrm>
        <a:off x="3911556" y="2614569"/>
        <a:ext cx="3555131" cy="21330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AFCB7B-86CA-4252-87CC-AB49CA2A60C8}">
      <dsp:nvSpPr>
        <dsp:cNvPr id="0" name=""/>
        <dsp:cNvSpPr/>
      </dsp:nvSpPr>
      <dsp:spPr>
        <a:xfrm rot="16200000">
          <a:off x="-1673422" y="2494430"/>
          <a:ext cx="3801427" cy="36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17599" bIns="0" numCol="1" spcCol="1270" anchor="t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ozon</a:t>
          </a:r>
          <a:endParaRPr lang="cs-CZ" sz="2600" kern="1200" dirty="0"/>
        </a:p>
      </dsp:txBody>
      <dsp:txXfrm>
        <a:off x="-1673422" y="2494430"/>
        <a:ext cx="3801427" cy="360112"/>
      </dsp:txXfrm>
    </dsp:sp>
    <dsp:sp modelId="{F2DE881A-ED32-46C0-8D36-CDA830F60A48}">
      <dsp:nvSpPr>
        <dsp:cNvPr id="0" name=""/>
        <dsp:cNvSpPr/>
      </dsp:nvSpPr>
      <dsp:spPr>
        <a:xfrm>
          <a:off x="514397" y="892681"/>
          <a:ext cx="1793740" cy="38014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17599" rIns="170688" bIns="17068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Chrání nás před kosmickým zářením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Jeho vrstva se zmenšuje, vznikají ozonové díry</a:t>
          </a:r>
          <a:endParaRPr lang="cs-CZ" sz="1900" kern="1200" dirty="0"/>
        </a:p>
      </dsp:txBody>
      <dsp:txXfrm>
        <a:off x="514397" y="892681"/>
        <a:ext cx="1793740" cy="3801427"/>
      </dsp:txXfrm>
    </dsp:sp>
    <dsp:sp modelId="{C2E5C786-E557-465D-B7A7-48C8C475B024}">
      <dsp:nvSpPr>
        <dsp:cNvPr id="0" name=""/>
        <dsp:cNvSpPr/>
      </dsp:nvSpPr>
      <dsp:spPr>
        <a:xfrm>
          <a:off x="47235" y="298424"/>
          <a:ext cx="720224" cy="72022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AD699B-F26A-4867-B591-2745956A8529}">
      <dsp:nvSpPr>
        <dsp:cNvPr id="0" name=""/>
        <dsp:cNvSpPr/>
      </dsp:nvSpPr>
      <dsp:spPr>
        <a:xfrm rot="16200000">
          <a:off x="936216" y="2494430"/>
          <a:ext cx="3801427" cy="36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17599" bIns="0" numCol="1" spcCol="1270" anchor="t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Nejnižší vrstva</a:t>
          </a:r>
          <a:endParaRPr lang="cs-CZ" sz="2600" kern="1200" dirty="0"/>
        </a:p>
      </dsp:txBody>
      <dsp:txXfrm>
        <a:off x="936216" y="2494430"/>
        <a:ext cx="3801427" cy="360112"/>
      </dsp:txXfrm>
    </dsp:sp>
    <dsp:sp modelId="{A682D5EF-E33D-48BB-8438-44D66266B4A0}">
      <dsp:nvSpPr>
        <dsp:cNvPr id="0" name=""/>
        <dsp:cNvSpPr/>
      </dsp:nvSpPr>
      <dsp:spPr>
        <a:xfrm>
          <a:off x="3016985" y="773772"/>
          <a:ext cx="1793740" cy="38014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17599" rIns="170688" bIns="17068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Zajišťuje přijatelnou průměrnou teplotu na Zemi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Zabraňuje kolísání teploty mezi dnem a nocí</a:t>
          </a:r>
          <a:endParaRPr lang="cs-CZ" sz="1900" kern="1200" dirty="0"/>
        </a:p>
      </dsp:txBody>
      <dsp:txXfrm>
        <a:off x="3016985" y="773772"/>
        <a:ext cx="1793740" cy="3801427"/>
      </dsp:txXfrm>
    </dsp:sp>
    <dsp:sp modelId="{0E3EC378-21DE-46D2-B971-708EBE834CEE}">
      <dsp:nvSpPr>
        <dsp:cNvPr id="0" name=""/>
        <dsp:cNvSpPr/>
      </dsp:nvSpPr>
      <dsp:spPr>
        <a:xfrm>
          <a:off x="2656873" y="298424"/>
          <a:ext cx="720224" cy="72022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6E72CF-49CB-4BD2-AA13-45E06C20CBB9}">
      <dsp:nvSpPr>
        <dsp:cNvPr id="0" name=""/>
        <dsp:cNvSpPr/>
      </dsp:nvSpPr>
      <dsp:spPr>
        <a:xfrm rot="16200000">
          <a:off x="3545854" y="2494430"/>
          <a:ext cx="3801427" cy="3601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17599" bIns="0" numCol="1" spcCol="1270" anchor="t" anchorCtr="0">
          <a:noAutofit/>
        </a:bodyPr>
        <a:lstStyle/>
        <a:p>
          <a:pPr lvl="0" algn="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atmosféra</a:t>
          </a:r>
          <a:endParaRPr lang="cs-CZ" sz="2600" kern="1200" dirty="0"/>
        </a:p>
      </dsp:txBody>
      <dsp:txXfrm>
        <a:off x="3545854" y="2494430"/>
        <a:ext cx="3801427" cy="360112"/>
      </dsp:txXfrm>
    </dsp:sp>
    <dsp:sp modelId="{7454FBD8-2B0B-44C5-9FCB-5DD3C3D03D5A}">
      <dsp:nvSpPr>
        <dsp:cNvPr id="0" name=""/>
        <dsp:cNvSpPr/>
      </dsp:nvSpPr>
      <dsp:spPr>
        <a:xfrm>
          <a:off x="5626624" y="773772"/>
          <a:ext cx="1793740" cy="38014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317599" rIns="170688" bIns="17068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Překážka pro meteority, jejím průchodem většina shoří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Země by byla vystavena jejich dopadu </a:t>
          </a:r>
          <a:endParaRPr lang="cs-CZ" sz="1900" kern="1200" dirty="0"/>
        </a:p>
      </dsp:txBody>
      <dsp:txXfrm>
        <a:off x="5626624" y="773772"/>
        <a:ext cx="1793740" cy="3801427"/>
      </dsp:txXfrm>
    </dsp:sp>
    <dsp:sp modelId="{2A6A2EAA-1A3C-420E-B0D7-8471BD67F113}">
      <dsp:nvSpPr>
        <dsp:cNvPr id="0" name=""/>
        <dsp:cNvSpPr/>
      </dsp:nvSpPr>
      <dsp:spPr>
        <a:xfrm>
          <a:off x="5266512" y="298424"/>
          <a:ext cx="720224" cy="720224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21B758-4A44-42B1-B10F-3ABA3A0DCDBE}">
      <dsp:nvSpPr>
        <dsp:cNvPr id="0" name=""/>
        <dsp:cNvSpPr/>
      </dsp:nvSpPr>
      <dsp:spPr>
        <a:xfrm>
          <a:off x="0" y="1056411"/>
          <a:ext cx="6096000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140C9-0B40-464E-BE36-71AE4FB1835B}">
      <dsp:nvSpPr>
        <dsp:cNvPr id="0" name=""/>
        <dsp:cNvSpPr/>
      </dsp:nvSpPr>
      <dsp:spPr>
        <a:xfrm>
          <a:off x="671730" y="991365"/>
          <a:ext cx="4267200" cy="826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Vyšší vrstvy atmosféry</a:t>
          </a:r>
          <a:endParaRPr lang="cs-CZ" sz="2800" kern="1200" dirty="0"/>
        </a:p>
      </dsp:txBody>
      <dsp:txXfrm>
        <a:off x="712079" y="1031714"/>
        <a:ext cx="4186502" cy="745862"/>
      </dsp:txXfrm>
    </dsp:sp>
    <dsp:sp modelId="{D50323BF-2D7A-45E4-9734-74FA81289C82}">
      <dsp:nvSpPr>
        <dsp:cNvPr id="0" name=""/>
        <dsp:cNvSpPr/>
      </dsp:nvSpPr>
      <dsp:spPr>
        <a:xfrm>
          <a:off x="0" y="2097037"/>
          <a:ext cx="6096000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4CA4B7-93CD-4FD2-B603-4B3DC5308E0F}">
      <dsp:nvSpPr>
        <dsp:cNvPr id="0" name=""/>
        <dsp:cNvSpPr/>
      </dsp:nvSpPr>
      <dsp:spPr>
        <a:xfrm>
          <a:off x="743760" y="1966958"/>
          <a:ext cx="4267200" cy="826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Stratosféra 25 – 30 km</a:t>
          </a:r>
          <a:endParaRPr lang="cs-CZ" sz="2800" kern="1200" dirty="0"/>
        </a:p>
      </dsp:txBody>
      <dsp:txXfrm>
        <a:off x="784109" y="2007307"/>
        <a:ext cx="4186502" cy="745862"/>
      </dsp:txXfrm>
    </dsp:sp>
    <dsp:sp modelId="{C6958DCB-772C-4317-88EE-06F969ED427F}">
      <dsp:nvSpPr>
        <dsp:cNvPr id="0" name=""/>
        <dsp:cNvSpPr/>
      </dsp:nvSpPr>
      <dsp:spPr>
        <a:xfrm>
          <a:off x="0" y="3072631"/>
          <a:ext cx="6096000" cy="705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F7137B-50D2-4A10-83AF-B950043883ED}">
      <dsp:nvSpPr>
        <dsp:cNvPr id="0" name=""/>
        <dsp:cNvSpPr/>
      </dsp:nvSpPr>
      <dsp:spPr>
        <a:xfrm>
          <a:off x="815748" y="3007593"/>
          <a:ext cx="4267200" cy="826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Troposféra 9 -17 km</a:t>
          </a:r>
          <a:endParaRPr lang="cs-CZ" sz="2800" kern="1200" dirty="0"/>
        </a:p>
      </dsp:txBody>
      <dsp:txXfrm>
        <a:off x="856097" y="3047942"/>
        <a:ext cx="4186502" cy="7458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 smtClean="0"/>
              <a:t>ATMOSFÉRA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atmosféra a její vlastnosti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VY_32_INOVACE_07-07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1030806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Atmosféra a její vlastnosti.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15. 10. 2011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ukazuje složení vzduchu, jeho význam pro život,</a:t>
                      </a:r>
                      <a:r>
                        <a:rPr lang="cs-CZ" sz="1400" kern="50" baseline="0" dirty="0" smtClean="0">
                          <a:effectLst/>
                        </a:rPr>
                        <a:t> jeho vrstvy a jejich vlastnosti.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atmosféry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36377297"/>
              </p:ext>
            </p:extLst>
          </p:nvPr>
        </p:nvGraphicFramePr>
        <p:xfrm>
          <a:off x="539552" y="1628800"/>
          <a:ext cx="74676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5615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plyny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2820984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2355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atmosféry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4780868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746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Vrstvy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 nadmořskou výškou se mění vlastnosti atmosféry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715382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9402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troposféra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Průměrná výška je 11 km</a:t>
            </a:r>
          </a:p>
          <a:p>
            <a:r>
              <a:rPr lang="cs-CZ" dirty="0" smtClean="0"/>
              <a:t>Soustřeďuje většinu plynů </a:t>
            </a:r>
          </a:p>
          <a:p>
            <a:r>
              <a:rPr lang="cs-CZ" dirty="0" smtClean="0"/>
              <a:t>Soustřeďuje všechny vodní páry</a:t>
            </a:r>
          </a:p>
          <a:p>
            <a:r>
              <a:rPr lang="cs-CZ" dirty="0" smtClean="0"/>
              <a:t>Odehrává se v ní počasí</a:t>
            </a:r>
          </a:p>
          <a:p>
            <a:r>
              <a:rPr lang="cs-CZ" dirty="0" smtClean="0"/>
              <a:t>Je vidět z kosmu – namodralá 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68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stratosféra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Dosahuje výšky až do 50 km</a:t>
            </a:r>
          </a:p>
          <a:p>
            <a:r>
              <a:rPr lang="cs-CZ" dirty="0" smtClean="0"/>
              <a:t>Nedá se v ní dýchat</a:t>
            </a:r>
          </a:p>
          <a:p>
            <a:r>
              <a:rPr lang="cs-CZ" dirty="0" smtClean="0"/>
              <a:t>Je v ní velmi nízká teplota</a:t>
            </a:r>
          </a:p>
          <a:p>
            <a:r>
              <a:rPr lang="cs-CZ" dirty="0" smtClean="0"/>
              <a:t>Nevyskytuje se zde život</a:t>
            </a:r>
          </a:p>
          <a:p>
            <a:r>
              <a:rPr lang="cs-CZ" dirty="0" smtClean="0"/>
              <a:t>Ve výšce 25 – 30 km obsahuje plyn ozon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10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Ozonová díra nad Antarktidou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988840"/>
            <a:ext cx="4896544" cy="45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97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Vyšší vrstvy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velmi řídké</a:t>
            </a:r>
          </a:p>
          <a:p>
            <a:r>
              <a:rPr lang="cs-CZ" dirty="0" smtClean="0"/>
              <a:t>Navazuje na ně meziplanetární prostor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651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Vliv lidí na atmosféru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Spalování paliv, pohonných hmot </a:t>
            </a:r>
          </a:p>
          <a:p>
            <a:r>
              <a:rPr lang="cs-CZ" dirty="0" smtClean="0"/>
              <a:t>Průmyslová výroba</a:t>
            </a:r>
          </a:p>
          <a:p>
            <a:r>
              <a:rPr lang="cs-CZ" dirty="0" smtClean="0"/>
              <a:t>Freony – likvidují ozonovou vrstvu – proniká kosmické záření – rakovina kůže, oční choroby, snížení odolnosti vůči nákazám </a:t>
            </a:r>
          </a:p>
          <a:p>
            <a:r>
              <a:rPr lang="cs-CZ" dirty="0" smtClean="0"/>
              <a:t>Ochrana před kosmickým zářením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krémy                                     </a:t>
            </a:r>
            <a:r>
              <a:rPr lang="cs-CZ" dirty="0"/>
              <a:t>b</a:t>
            </a:r>
            <a:r>
              <a:rPr lang="cs-CZ" dirty="0" smtClean="0"/>
              <a:t>rýle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s UV-filtrem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547664" y="4149080"/>
            <a:ext cx="151216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635896" y="4149080"/>
            <a:ext cx="122413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403648" y="5013176"/>
            <a:ext cx="237626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3995936" y="5013176"/>
            <a:ext cx="108012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81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/>
              <a:t>Učebnice </a:t>
            </a:r>
            <a:r>
              <a:rPr lang="cs-CZ" dirty="0" smtClean="0"/>
              <a:t>– </a:t>
            </a:r>
            <a:r>
              <a:rPr lang="cs-CZ" sz="900" dirty="0" smtClean="0"/>
              <a:t>HÜBELOVÁ</a:t>
            </a:r>
            <a:r>
              <a:rPr lang="cs-CZ" sz="900" dirty="0"/>
              <a:t>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2"/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Obr.č.1 </a:t>
            </a:r>
            <a:r>
              <a:rPr lang="cs-CZ" sz="1000" dirty="0" err="1"/>
              <a:t>Soubor:Antarcitc</a:t>
            </a:r>
            <a:r>
              <a:rPr lang="cs-CZ" sz="1000" dirty="0"/>
              <a:t> ozone </a:t>
            </a:r>
            <a:r>
              <a:rPr lang="cs-CZ" sz="1000" dirty="0" err="1"/>
              <a:t>layer</a:t>
            </a:r>
            <a:r>
              <a:rPr lang="cs-CZ" sz="1000" dirty="0"/>
              <a:t> 2006 09 24.jpg.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 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</a:t>
            </a:r>
            <a:r>
              <a:rPr lang="cs-CZ" sz="1000" dirty="0" smtClean="0"/>
              <a:t>4.8.2006, </a:t>
            </a:r>
            <a:r>
              <a:rPr lang="cs-CZ" sz="1000" dirty="0"/>
              <a:t>last </a:t>
            </a:r>
            <a:r>
              <a:rPr lang="cs-CZ" sz="1000" dirty="0" err="1"/>
              <a:t>modified</a:t>
            </a:r>
            <a:r>
              <a:rPr lang="cs-CZ" sz="1000" dirty="0"/>
              <a:t> </a:t>
            </a:r>
            <a:r>
              <a:rPr lang="cs-CZ" sz="1000"/>
              <a:t>on </a:t>
            </a:r>
            <a:r>
              <a:rPr lang="cs-CZ" sz="1000" smtClean="0"/>
              <a:t>5.10.2011 </a:t>
            </a:r>
            <a:r>
              <a:rPr lang="cs-CZ" sz="1000" dirty="0"/>
              <a:t>[cit. 2011-11-10]. Dostupné z WWW: &lt;http://cs.wikipedia.org/wiki/Soubor:Antarcitc_ozone_layer_2006_09_24.jpg&gt;.</a:t>
            </a:r>
          </a:p>
        </p:txBody>
      </p:sp>
    </p:spTree>
    <p:extLst>
      <p:ext uri="{BB962C8B-B14F-4D97-AF65-F5344CB8AC3E}">
        <p14:creationId xmlns:p14="http://schemas.microsoft.com/office/powerpoint/2010/main" val="298107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122</TotalTime>
  <Words>382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ATMOSFÉRA atmosféra a její vlastnosti</vt:lpstr>
      <vt:lpstr>Složení atmosféry</vt:lpstr>
      <vt:lpstr>Ostatní plyny</vt:lpstr>
      <vt:lpstr>Význam atmosféry</vt:lpstr>
      <vt:lpstr>Vrstvy atmosféry</vt:lpstr>
      <vt:lpstr>troposféra</vt:lpstr>
      <vt:lpstr>stratosféra</vt:lpstr>
      <vt:lpstr>Ozonová díra nad Antarktidou</vt:lpstr>
      <vt:lpstr>Vyšší vrstvy atmosféry</vt:lpstr>
      <vt:lpstr>Vliv lidí na atmosféru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Radmila Prokopová</cp:lastModifiedBy>
  <cp:revision>20</cp:revision>
  <dcterms:created xsi:type="dcterms:W3CDTF">2011-03-22T17:13:23Z</dcterms:created>
  <dcterms:modified xsi:type="dcterms:W3CDTF">2011-12-04T16:39:03Z</dcterms:modified>
</cp:coreProperties>
</file>