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86" r:id="rId10"/>
    <p:sldId id="280" r:id="rId11"/>
    <p:sldId id="263" r:id="rId12"/>
    <p:sldId id="258" r:id="rId13"/>
    <p:sldId id="259" r:id="rId14"/>
    <p:sldId id="288" r:id="rId15"/>
    <p:sldId id="281" r:id="rId16"/>
    <p:sldId id="285" r:id="rId17"/>
    <p:sldId id="290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65842483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Hrášek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CZ.1.07/1.4.00/21.3826</a:t>
                      </a: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VY_32_INOVACE_CJS4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144312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hrášek, případně lusky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hrášek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Vyberte </a:t>
            </a:r>
            <a:r>
              <a:rPr lang="cs-CZ" sz="2400" i="0" dirty="0"/>
              <a:t>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Místnost </a:t>
            </a:r>
            <a:r>
              <a:rPr lang="cs-CZ" sz="2400" i="0" dirty="0" smtClean="0"/>
              <a:t>zatemněte, pokud chcete </a:t>
            </a:r>
            <a:r>
              <a:rPr lang="cs-CZ" sz="2400" i="0" dirty="0"/>
              <a:t>vylaďte </a:t>
            </a:r>
            <a:r>
              <a:rPr lang="cs-CZ" sz="2400" i="0" dirty="0" smtClean="0"/>
              <a:t>osvětlení do světle zelené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 aromalampě použijte </a:t>
            </a:r>
            <a:r>
              <a:rPr lang="cs-CZ" sz="2400" i="0" dirty="0" smtClean="0"/>
              <a:t>hráškovou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</a:t>
            </a:r>
            <a:r>
              <a:rPr lang="cs-CZ" sz="2600" i="0" dirty="0" smtClean="0"/>
              <a:t>podporujte </a:t>
            </a:r>
            <a:r>
              <a:rPr lang="cs-CZ" sz="2600" i="0" dirty="0"/>
              <a:t>vnímání všemi smysly a </a:t>
            </a:r>
            <a:r>
              <a:rPr lang="cs-CZ" sz="2600" i="0" dirty="0" smtClean="0"/>
              <a:t>co největší míru samostatnost</a:t>
            </a:r>
            <a:endParaRPr lang="cs-CZ" sz="26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celý hrachový				lusk,</a:t>
            </a:r>
            <a:r>
              <a:rPr lang="cs-CZ" sz="2600" i="0" dirty="0"/>
              <a:t> </a:t>
            </a:r>
            <a:r>
              <a:rPr lang="cs-CZ" sz="2600" i="0" dirty="0" smtClean="0"/>
              <a:t>jeho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hrách 				vyloupává,</a:t>
            </a:r>
            <a:r>
              <a:rPr lang="cs-CZ" sz="2600" i="0" dirty="0"/>
              <a:t> </a:t>
            </a:r>
            <a:r>
              <a:rPr lang="cs-CZ" sz="2600" i="0" dirty="0" smtClean="0"/>
              <a:t>jak vypadá, </a:t>
            </a:r>
            <a:r>
              <a:rPr lang="cs-CZ" sz="2600" i="0" dirty="0"/>
              <a:t>jak se připravuje </a:t>
            </a:r>
            <a:r>
              <a:rPr lang="cs-CZ" sz="2600" i="0" dirty="0" smtClean="0"/>
              <a:t>ke</a:t>
            </a:r>
            <a:r>
              <a:rPr lang="cs-CZ" sz="2600" i="0" dirty="0"/>
              <a:t>				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hrášek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hrášek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0502" y="9194"/>
            <a:ext cx="5136918" cy="684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hrášek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-2569"/>
            <a:ext cx="45648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hrášek\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99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hrášek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hrášek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710" y="256997"/>
            <a:ext cx="9144000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hrášek\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hrášek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hrášek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hrášek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879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hrášek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9946" y="-4192"/>
            <a:ext cx="9163946" cy="687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hrášek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66" y="404664"/>
            <a:ext cx="9153565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261421" y="5013176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hrášek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096001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http://pixabay.com/static/uploads/photo/2014/07/02/17/17/pea-plant-382294_640.jpg</a:t>
            </a:r>
          </a:p>
          <a:p>
            <a:r>
              <a:rPr lang="cs-CZ" sz="2000" dirty="0"/>
              <a:t>http://pixabay.com/static/uploads/photo/2012/12/24/08/38/agriculture-72080_640.jpg</a:t>
            </a:r>
          </a:p>
          <a:p>
            <a:r>
              <a:rPr lang="cs-CZ" sz="2000" dirty="0"/>
              <a:t>http://pixabay.com/static/uploads/photo/2014/11/01/15/39/peas-512254_640.jpg</a:t>
            </a:r>
          </a:p>
          <a:p>
            <a:r>
              <a:rPr lang="cs-CZ" sz="2000" dirty="0"/>
              <a:t>http://pixabay.com/static/uploads/photo/2010/12/10/08/peas-1144_640.jpg</a:t>
            </a:r>
          </a:p>
          <a:p>
            <a:r>
              <a:rPr lang="cs-CZ" sz="2000" dirty="0"/>
              <a:t>http://pixabay.com/static/uploads/photo/2010/12/13/10/20/peas-2686_640.jpg</a:t>
            </a:r>
          </a:p>
          <a:p>
            <a:r>
              <a:rPr lang="cs-CZ" sz="2000" dirty="0"/>
              <a:t>http://pixabay.com/static/uploads/photo/2014/02/22/00/20/hand-271756_640.jpg</a:t>
            </a:r>
          </a:p>
          <a:p>
            <a:r>
              <a:rPr lang="cs-CZ" sz="2000" dirty="0"/>
              <a:t>http://pixabay.com/static/uploads/photo/2014/01/16/17/18/peas-246460_640.jpg</a:t>
            </a:r>
          </a:p>
          <a:p>
            <a:r>
              <a:rPr lang="cs-CZ" sz="2000" dirty="0"/>
              <a:t>http://upload.wikimedia.org/wikipedia/commons/b/bc/Doperwt_rijserwt_peulen_Pisum_sativum.jpg</a:t>
            </a:r>
          </a:p>
          <a:p>
            <a:r>
              <a:rPr lang="cs-CZ" sz="2000" dirty="0"/>
              <a:t>http://pixabay.com/static/uploads/photo/2014/01/16/17/24/peas-246493_640.jpg</a:t>
            </a:r>
          </a:p>
          <a:p>
            <a:r>
              <a:rPr lang="cs-CZ" sz="2000" dirty="0"/>
              <a:t>http://pixabay.com/static/uploads/photo/2014/07/02/17/14/peas-382280_640.jpg</a:t>
            </a:r>
          </a:p>
          <a:p>
            <a:r>
              <a:rPr lang="cs-CZ" sz="2000" dirty="0"/>
              <a:t>http://s0.geograph.org.uk/geophotos/02/44/29/2442912_77db37c3.jpg</a:t>
            </a:r>
          </a:p>
          <a:p>
            <a:r>
              <a:rPr lang="cs-CZ" sz="2000" dirty="0"/>
              <a:t>https://c1.staticflickr.com/5/4003/4673059779_a375dcc136_b.jpg</a:t>
            </a:r>
          </a:p>
          <a:p>
            <a:r>
              <a:rPr lang="cs-CZ" sz="2000"/>
              <a:t>http://upload.wikimedia.org/wikipedia/commons/0/07/Peas_-_Studio_-_2011.jpg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308368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996</TotalTime>
  <Words>130</Words>
  <Application>Microsoft Office PowerPoint</Application>
  <PresentationFormat>Předvádění na obrazovce (4:3)</PresentationFormat>
  <Paragraphs>63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46</cp:revision>
  <dcterms:created xsi:type="dcterms:W3CDTF">2013-11-26T07:16:22Z</dcterms:created>
  <dcterms:modified xsi:type="dcterms:W3CDTF">2015-05-26T10:39:18Z</dcterms:modified>
</cp:coreProperties>
</file>