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1" r:id="rId2"/>
    <p:sldId id="273" r:id="rId3"/>
    <p:sldId id="274" r:id="rId4"/>
    <p:sldId id="275" r:id="rId5"/>
    <p:sldId id="276" r:id="rId6"/>
    <p:sldId id="267" r:id="rId7"/>
    <p:sldId id="290" r:id="rId8"/>
    <p:sldId id="289" r:id="rId9"/>
    <p:sldId id="282" r:id="rId10"/>
    <p:sldId id="263" r:id="rId11"/>
    <p:sldId id="258" r:id="rId12"/>
    <p:sldId id="280" r:id="rId13"/>
    <p:sldId id="286" r:id="rId14"/>
    <p:sldId id="259" r:id="rId15"/>
    <p:sldId id="288" r:id="rId16"/>
    <p:sldId id="281" r:id="rId17"/>
    <p:sldId id="285" r:id="rId18"/>
    <p:sldId id="278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23429405"/>
              </p:ext>
            </p:extLst>
          </p:nvPr>
        </p:nvGraphicFramePr>
        <p:xfrm>
          <a:off x="1187624" y="1827203"/>
          <a:ext cx="6406287" cy="37103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Hruška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1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VY_32_INOVACE_CJS7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14908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hrušku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ukázku částí </a:t>
            </a:r>
            <a:r>
              <a:rPr lang="cs-CZ" sz="2400" i="0" dirty="0" err="1" smtClean="0"/>
              <a:t>stormu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hruška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pro loupání a krájení hrušky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</a:t>
            </a:r>
            <a:r>
              <a:rPr lang="cs-CZ" sz="2400" i="0" dirty="0" smtClean="0"/>
              <a:t>žluté, zelené či světle červené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hruškovou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hrušku,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hruška myje,</a:t>
            </a:r>
            <a:endParaRPr lang="cs-CZ" sz="2600" i="0" dirty="0"/>
          </a:p>
          <a:p>
            <a:r>
              <a:rPr lang="cs-CZ" sz="2600" i="0" dirty="0"/>
              <a:t>			jak vypadá </a:t>
            </a:r>
            <a:r>
              <a:rPr lang="cs-CZ" sz="2600" i="0" dirty="0" smtClean="0"/>
              <a:t>rozkrojená, </a:t>
            </a:r>
            <a:r>
              <a:rPr lang="cs-CZ" sz="2600" i="0" dirty="0"/>
              <a:t>jak se připravuje </a:t>
            </a:r>
            <a:r>
              <a:rPr lang="cs-CZ" sz="2600" i="0" dirty="0" smtClean="0"/>
              <a:t>ke </a:t>
            </a:r>
            <a:r>
              <a:rPr lang="cs-CZ" sz="2600" i="0" dirty="0"/>
              <a:t>				snězení 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hruška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dumy\obr1\hruška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98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hruška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81" y="0"/>
            <a:ext cx="91757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hruška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0"/>
            <a:ext cx="4968552" cy="686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hruška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hruška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hruška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85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hruška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hruška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8250" y="0"/>
            <a:ext cx="9152249" cy="692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hruška\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22257"/>
            <a:ext cx="5868144" cy="687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hruška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40000"/>
    </mc:Choice>
    <mc:Fallback>
      <p:transition spd="slow" advTm="24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hruška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33874" y="-1152127"/>
            <a:ext cx="6857998" cy="916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60000"/>
    </mc:Choice>
    <mc:Fallback>
      <p:transition spd="slow" advTm="60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1450464" y="4725144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3314" name="Picture 2" descr="E:\dumy\obr1\hruška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268760"/>
            <a:ext cx="9144000" cy="229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http://s0.geograph.org.uk/photos/23/97/239741_83da8911.jpg</a:t>
            </a:r>
          </a:p>
          <a:p>
            <a:r>
              <a:rPr lang="cs-CZ" sz="2000" dirty="0"/>
              <a:t>http://pixabay.com/static/uploads/photo/2014/09/20/14/22/pear-453827_640.jpg</a:t>
            </a:r>
          </a:p>
          <a:p>
            <a:r>
              <a:rPr lang="cs-CZ" sz="2000" dirty="0"/>
              <a:t>http://pixabay.com/static/uploads/photo/2011/05/11/18/15/pear-blossom-7152_640.jpg</a:t>
            </a:r>
          </a:p>
          <a:p>
            <a:r>
              <a:rPr lang="cs-CZ" sz="2000" dirty="0"/>
              <a:t>http://pixabay.com/static/uploads/photo/2014/10/24/00/20/pears-500551_640.jpg</a:t>
            </a:r>
          </a:p>
          <a:p>
            <a:r>
              <a:rPr lang="cs-CZ" sz="2000" dirty="0"/>
              <a:t>http://pixabay.com/static/uploads/photo/2014/10/18/14/10/pears-493341_640.jpg</a:t>
            </a:r>
          </a:p>
          <a:p>
            <a:r>
              <a:rPr lang="cs-CZ" sz="2000" dirty="0"/>
              <a:t>http://pixabay.com/static/uploads/photo/2014/10/09/21/55/pear-482606_640.jpg</a:t>
            </a:r>
          </a:p>
          <a:p>
            <a:r>
              <a:rPr lang="cs-CZ" sz="2000" dirty="0"/>
              <a:t>http://pixabay.com/static/uploads/photo/2011/09/14/18/30/pears-9381_640.jpg</a:t>
            </a:r>
          </a:p>
          <a:p>
            <a:r>
              <a:rPr lang="cs-CZ" sz="2000" dirty="0"/>
              <a:t>http://pixabay.com/static/uploads/photo/2011/09/14/11/54/pears-9178_640.jpg</a:t>
            </a:r>
          </a:p>
          <a:p>
            <a:r>
              <a:rPr lang="cs-CZ" sz="2000" dirty="0"/>
              <a:t>http://pixabay.com/static/uploads/photo/2015/01/14/15/54/fruit-599240_640.jpg</a:t>
            </a:r>
          </a:p>
          <a:p>
            <a:r>
              <a:rPr lang="cs-CZ" sz="2000" dirty="0"/>
              <a:t>http://upload.wikimedia.org/wikipedia/commons/f/fc/Eight_varieties_of_pears.jpg</a:t>
            </a:r>
          </a:p>
          <a:p>
            <a:r>
              <a:rPr lang="cs-CZ" sz="2000" dirty="0"/>
              <a:t>http://pixabay.com/static/uploads/photo/2014/12/17/02/19/pear-571013_640.jpg</a:t>
            </a:r>
          </a:p>
          <a:p>
            <a:r>
              <a:rPr lang="cs-CZ" sz="2000" dirty="0"/>
              <a:t>https://c1.staticflickr.com/5/4136/4899674571_2b8eaef70e.jpg</a:t>
            </a:r>
          </a:p>
          <a:p>
            <a:r>
              <a:rPr lang="cs-CZ" sz="2000"/>
              <a:t>http://upload.wikimedia.org/wikipedia/commons/6/61/Alexander_Lucas_10.10.10.jpg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697623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974</TotalTime>
  <Words>128</Words>
  <Application>Microsoft Office PowerPoint</Application>
  <PresentationFormat>Předvádění na obrazovce (4:3)</PresentationFormat>
  <Paragraphs>65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45</cp:revision>
  <dcterms:created xsi:type="dcterms:W3CDTF">2013-11-26T07:16:22Z</dcterms:created>
  <dcterms:modified xsi:type="dcterms:W3CDTF">2015-05-26T10:34:09Z</dcterms:modified>
</cp:coreProperties>
</file>