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1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63" r:id="rId10"/>
    <p:sldId id="286" r:id="rId11"/>
    <p:sldId id="258" r:id="rId12"/>
    <p:sldId id="280" r:id="rId13"/>
    <p:sldId id="259" r:id="rId14"/>
    <p:sldId id="288" r:id="rId15"/>
    <p:sldId id="281" r:id="rId16"/>
    <p:sldId id="285" r:id="rId17"/>
    <p:sldId id="290" r:id="rId18"/>
    <p:sldId id="278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41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4470937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Jablko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VY_32_INOVACE_CJS8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228346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jablka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ukázku částí stromu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jablko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pro loupání a krájení jablka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</a:t>
            </a:r>
            <a:r>
              <a:rPr lang="cs-CZ" sz="2400" i="0" dirty="0" smtClean="0"/>
              <a:t>světle žluté</a:t>
            </a:r>
            <a:r>
              <a:rPr lang="cs-CZ" sz="2400" i="0" dirty="0"/>
              <a:t>, zelené či </a:t>
            </a:r>
            <a:r>
              <a:rPr lang="cs-CZ" sz="2400" i="0" dirty="0" smtClean="0"/>
              <a:t>červené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</a:t>
            </a:r>
            <a:r>
              <a:rPr lang="cs-CZ" sz="2400" i="0" dirty="0" smtClean="0"/>
              <a:t>použijte vůni jablka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celé jablko,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jeho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jablko </a:t>
            </a:r>
            <a:r>
              <a:rPr lang="cs-CZ" sz="2600" i="0" dirty="0"/>
              <a:t>loupe</a:t>
            </a:r>
            <a:r>
              <a:rPr lang="cs-CZ" sz="2600" i="0" dirty="0" smtClean="0"/>
              <a:t>, 				myje, jak </a:t>
            </a:r>
            <a:r>
              <a:rPr lang="cs-CZ" sz="2600" i="0" dirty="0"/>
              <a:t>vypadá </a:t>
            </a:r>
            <a:r>
              <a:rPr lang="cs-CZ" sz="2600" i="0" dirty="0" smtClean="0"/>
              <a:t>rozkrojené, </a:t>
            </a:r>
            <a:r>
              <a:rPr lang="cs-CZ" sz="2600" i="0" dirty="0"/>
              <a:t>jak </a:t>
            </a:r>
            <a:r>
              <a:rPr lang="cs-CZ" sz="2600" i="0" dirty="0" smtClean="0"/>
              <a:t>se 				připravuje ke 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jablko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jablko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jablko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jablko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" y="0"/>
            <a:ext cx="91757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jablko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" y="0"/>
            <a:ext cx="9143773" cy="6857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jablko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7807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jablko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" y="0"/>
            <a:ext cx="9143774" cy="684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jablko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71" y="0"/>
            <a:ext cx="91542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jablko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21544"/>
            <a:ext cx="9144001" cy="6836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jablko\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202"/>
            <a:ext cx="5004049" cy="683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jablko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0"/>
            <a:ext cx="658415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dumy\obr1\jablko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454"/>
            <a:ext cx="9154930" cy="6858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98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139952" y="2248957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3314" name="Picture 2" descr="E:\dumy\obr1\jablko\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5220072" cy="474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/>
          </a:bodyPr>
          <a:lstStyle/>
          <a:p>
            <a:r>
              <a:rPr lang="cs-CZ" sz="2000" dirty="0"/>
              <a:t>http://s0.geograph.org.uk/geophotos/03/17/83/3178374_e9cb3bd5.jpg</a:t>
            </a:r>
          </a:p>
          <a:p>
            <a:r>
              <a:rPr lang="cs-CZ" sz="2000" dirty="0"/>
              <a:t>http://upload.wikimedia.org/wikipedia/commons/0/04/Appletree_2.jpg</a:t>
            </a:r>
          </a:p>
          <a:p>
            <a:r>
              <a:rPr lang="cs-CZ" sz="2000" dirty="0"/>
              <a:t>https://c1.staticflickr.com/1/134/356604400_da5b3c63db_z.jpg?zz=1</a:t>
            </a:r>
          </a:p>
          <a:p>
            <a:r>
              <a:rPr lang="cs-CZ" sz="2000" dirty="0"/>
              <a:t>http://pixabay.com/static/uploads/photo/2013/07/22/15/52/apple-166044_640.jpg</a:t>
            </a:r>
          </a:p>
          <a:p>
            <a:r>
              <a:rPr lang="cs-CZ" sz="2000" dirty="0"/>
              <a:t>http://pixabay.com/static/uploads/photo/2011/11/16/14/17/apple-10491_640.jpg</a:t>
            </a:r>
          </a:p>
          <a:p>
            <a:r>
              <a:rPr lang="cs-CZ" sz="2000" dirty="0"/>
              <a:t>http://pixabay.com/static/uploads/photo/2014/10/09/21/15/apple-482568_640.jpg</a:t>
            </a:r>
          </a:p>
          <a:p>
            <a:r>
              <a:rPr lang="cs-CZ" sz="2000" dirty="0"/>
              <a:t>http://pixabay.com/static/uploads/photo/2014/08/27/14/42/apple-tree-429213_640.jpg</a:t>
            </a:r>
          </a:p>
          <a:p>
            <a:r>
              <a:rPr lang="cs-CZ" sz="2000" dirty="0"/>
              <a:t>http://pixabay.com/static/uploads/photo/2013/02/18/18/36/apple-83160_640.jpg</a:t>
            </a:r>
          </a:p>
          <a:p>
            <a:r>
              <a:rPr lang="cs-CZ" sz="2000" dirty="0"/>
              <a:t>http://pixabay.com/static/uploads/photo/2014/10/15/22/06/apples-490474_640.jpg</a:t>
            </a:r>
          </a:p>
          <a:p>
            <a:r>
              <a:rPr lang="cs-CZ" sz="2000" dirty="0"/>
              <a:t>http://upload.wikimedia.org/wikipedia/commons/d/d6/Red_delicious,_half.jpg</a:t>
            </a:r>
          </a:p>
          <a:p>
            <a:r>
              <a:rPr lang="cs-CZ" sz="2000" dirty="0"/>
              <a:t>http://upload.wikimedia.org/wikipedia/commons/f/f7/Apples_in_a_basket.jpg</a:t>
            </a:r>
          </a:p>
          <a:p>
            <a:r>
              <a:rPr lang="cs-CZ" sz="2000" dirty="0"/>
              <a:t>http://pixabay.com/static/uploads/photo/2015/01/29/22/00/apple-616706_640.jpg</a:t>
            </a:r>
          </a:p>
          <a:p>
            <a:r>
              <a:rPr lang="cs-CZ" sz="2000"/>
              <a:t>http://pixabay.com/static/uploads/photo/2014/11/22/21/34/hamster-542138_640.jpg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1251089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969</TotalTime>
  <Words>130</Words>
  <Application>Microsoft Office PowerPoint</Application>
  <PresentationFormat>Předvádění na obrazovce (4:3)</PresentationFormat>
  <Paragraphs>64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45</cp:revision>
  <dcterms:created xsi:type="dcterms:W3CDTF">2013-11-26T07:16:22Z</dcterms:created>
  <dcterms:modified xsi:type="dcterms:W3CDTF">2015-05-26T10:32:47Z</dcterms:modified>
</cp:coreProperties>
</file>