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E4DFF2-F0B8-4080-A107-36D0E80DEF66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5216A28-1F31-41AA-9FF8-09ABCA89F02C}">
      <dgm:prSet phldrT="[Text]"/>
      <dgm:spPr/>
      <dgm:t>
        <a:bodyPr/>
        <a:lstStyle/>
        <a:p>
          <a:r>
            <a:rPr lang="cs-CZ" dirty="0" smtClean="0"/>
            <a:t>kupovitá</a:t>
          </a:r>
          <a:endParaRPr lang="cs-CZ" dirty="0"/>
        </a:p>
      </dgm:t>
    </dgm:pt>
    <dgm:pt modelId="{104BCD33-2C7B-43CB-BC63-7E358F2117B7}" type="parTrans" cxnId="{5B267697-000E-4B3D-92DF-F784113C2AA8}">
      <dgm:prSet/>
      <dgm:spPr/>
      <dgm:t>
        <a:bodyPr/>
        <a:lstStyle/>
        <a:p>
          <a:endParaRPr lang="cs-CZ"/>
        </a:p>
      </dgm:t>
    </dgm:pt>
    <dgm:pt modelId="{28FE1A19-2FDB-45D8-9EB9-919F969F8228}" type="sibTrans" cxnId="{5B267697-000E-4B3D-92DF-F784113C2AA8}">
      <dgm:prSet/>
      <dgm:spPr/>
      <dgm:t>
        <a:bodyPr/>
        <a:lstStyle/>
        <a:p>
          <a:endParaRPr lang="cs-CZ"/>
        </a:p>
      </dgm:t>
    </dgm:pt>
    <dgm:pt modelId="{1EB11C53-FB49-48BE-A6DE-D33D494267F5}">
      <dgm:prSet phldrT="[Text]"/>
      <dgm:spPr/>
      <dgm:t>
        <a:bodyPr/>
        <a:lstStyle/>
        <a:p>
          <a:r>
            <a:rPr lang="cs-CZ" dirty="0" smtClean="0"/>
            <a:t>Bouřkový mrak (květák)</a:t>
          </a:r>
          <a:endParaRPr lang="cs-CZ" dirty="0"/>
        </a:p>
      </dgm:t>
    </dgm:pt>
    <dgm:pt modelId="{D94209DF-AEA8-48CE-86A7-B8C4BBD05910}" type="parTrans" cxnId="{556A78E4-212F-4A23-920D-EB11FB3E3C8D}">
      <dgm:prSet/>
      <dgm:spPr/>
      <dgm:t>
        <a:bodyPr/>
        <a:lstStyle/>
        <a:p>
          <a:endParaRPr lang="cs-CZ"/>
        </a:p>
      </dgm:t>
    </dgm:pt>
    <dgm:pt modelId="{03794AD2-8027-4BD5-B5FE-919404A2D8F8}" type="sibTrans" cxnId="{556A78E4-212F-4A23-920D-EB11FB3E3C8D}">
      <dgm:prSet/>
      <dgm:spPr/>
      <dgm:t>
        <a:bodyPr/>
        <a:lstStyle/>
        <a:p>
          <a:endParaRPr lang="cs-CZ"/>
        </a:p>
      </dgm:t>
    </dgm:pt>
    <dgm:pt modelId="{C1812B07-A948-46F7-B624-41E1E620129C}">
      <dgm:prSet phldrT="[Text]"/>
      <dgm:spPr/>
      <dgm:t>
        <a:bodyPr/>
        <a:lstStyle/>
        <a:p>
          <a:r>
            <a:rPr lang="cs-CZ" dirty="0" smtClean="0"/>
            <a:t>Přívalové deště, kroupy</a:t>
          </a:r>
          <a:endParaRPr lang="cs-CZ" dirty="0"/>
        </a:p>
      </dgm:t>
    </dgm:pt>
    <dgm:pt modelId="{D74BE997-DC93-44E3-B5C7-9ACA0917FD87}" type="parTrans" cxnId="{296AE6F1-C783-43D9-B3F0-B4DD51C1521F}">
      <dgm:prSet/>
      <dgm:spPr/>
      <dgm:t>
        <a:bodyPr/>
        <a:lstStyle/>
        <a:p>
          <a:endParaRPr lang="cs-CZ"/>
        </a:p>
      </dgm:t>
    </dgm:pt>
    <dgm:pt modelId="{F189F847-00A8-4C6F-9F14-5DC1072BDC23}" type="sibTrans" cxnId="{296AE6F1-C783-43D9-B3F0-B4DD51C1521F}">
      <dgm:prSet/>
      <dgm:spPr/>
      <dgm:t>
        <a:bodyPr/>
        <a:lstStyle/>
        <a:p>
          <a:endParaRPr lang="cs-CZ"/>
        </a:p>
      </dgm:t>
    </dgm:pt>
    <dgm:pt modelId="{703D241B-F353-4CA9-957E-1F082887DE64}">
      <dgm:prSet phldrT="[Text]"/>
      <dgm:spPr/>
      <dgm:t>
        <a:bodyPr/>
        <a:lstStyle/>
        <a:p>
          <a:r>
            <a:rPr lang="cs-CZ" dirty="0" err="1" smtClean="0"/>
            <a:t>slohovitá</a:t>
          </a:r>
          <a:endParaRPr lang="cs-CZ" dirty="0"/>
        </a:p>
      </dgm:t>
    </dgm:pt>
    <dgm:pt modelId="{5060CFC7-5610-4941-9C56-D8A1D32532B4}" type="parTrans" cxnId="{AF9DCE24-C17D-4FCB-89A5-4AD96B226963}">
      <dgm:prSet/>
      <dgm:spPr/>
      <dgm:t>
        <a:bodyPr/>
        <a:lstStyle/>
        <a:p>
          <a:endParaRPr lang="cs-CZ"/>
        </a:p>
      </dgm:t>
    </dgm:pt>
    <dgm:pt modelId="{138E0959-733A-4496-83A4-B8C9F54D6E51}" type="sibTrans" cxnId="{AF9DCE24-C17D-4FCB-89A5-4AD96B226963}">
      <dgm:prSet/>
      <dgm:spPr/>
      <dgm:t>
        <a:bodyPr/>
        <a:lstStyle/>
        <a:p>
          <a:endParaRPr lang="cs-CZ"/>
        </a:p>
      </dgm:t>
    </dgm:pt>
    <dgm:pt modelId="{0EDD2ED0-B250-484B-AD00-C9A82EF6B476}">
      <dgm:prSet phldrT="[Text]"/>
      <dgm:spPr/>
      <dgm:t>
        <a:bodyPr/>
        <a:lstStyle/>
        <a:p>
          <a:r>
            <a:rPr lang="cs-CZ" dirty="0" smtClean="0"/>
            <a:t>Šedá, jednolitá</a:t>
          </a:r>
          <a:endParaRPr lang="cs-CZ" dirty="0"/>
        </a:p>
      </dgm:t>
    </dgm:pt>
    <dgm:pt modelId="{BC6ECCD6-ABD8-4515-B48B-A6F95EE86EF8}" type="parTrans" cxnId="{E54A924B-FE60-4AA6-83AB-E62AEC5E4A22}">
      <dgm:prSet/>
      <dgm:spPr/>
      <dgm:t>
        <a:bodyPr/>
        <a:lstStyle/>
        <a:p>
          <a:endParaRPr lang="cs-CZ"/>
        </a:p>
      </dgm:t>
    </dgm:pt>
    <dgm:pt modelId="{E04CD71A-9E2C-4903-8E2F-A4C5DC3A14F7}" type="sibTrans" cxnId="{E54A924B-FE60-4AA6-83AB-E62AEC5E4A22}">
      <dgm:prSet/>
      <dgm:spPr/>
      <dgm:t>
        <a:bodyPr/>
        <a:lstStyle/>
        <a:p>
          <a:endParaRPr lang="cs-CZ"/>
        </a:p>
      </dgm:t>
    </dgm:pt>
    <dgm:pt modelId="{5A01DF5B-22F6-4BFB-B257-80060EB636E7}">
      <dgm:prSet phldrT="[Text]"/>
      <dgm:spPr/>
      <dgm:t>
        <a:bodyPr/>
        <a:lstStyle/>
        <a:p>
          <a:r>
            <a:rPr lang="cs-CZ" dirty="0" smtClean="0"/>
            <a:t>Nevydatné, vytrvalé deště</a:t>
          </a:r>
          <a:endParaRPr lang="cs-CZ" dirty="0"/>
        </a:p>
      </dgm:t>
    </dgm:pt>
    <dgm:pt modelId="{1CF78BD0-2A08-42F2-9FA6-BFD01A829339}" type="parTrans" cxnId="{29407292-16F7-4FAB-A463-BF2DE55F3FD9}">
      <dgm:prSet/>
      <dgm:spPr/>
      <dgm:t>
        <a:bodyPr/>
        <a:lstStyle/>
        <a:p>
          <a:endParaRPr lang="cs-CZ"/>
        </a:p>
      </dgm:t>
    </dgm:pt>
    <dgm:pt modelId="{36EE635D-A7F0-491F-A68B-85C23838F45F}" type="sibTrans" cxnId="{29407292-16F7-4FAB-A463-BF2DE55F3FD9}">
      <dgm:prSet/>
      <dgm:spPr/>
      <dgm:t>
        <a:bodyPr/>
        <a:lstStyle/>
        <a:p>
          <a:endParaRPr lang="cs-CZ"/>
        </a:p>
      </dgm:t>
    </dgm:pt>
    <dgm:pt modelId="{518D9BB4-8314-40F6-9ECA-3975FB8614B9}" type="pres">
      <dgm:prSet presAssocID="{DAE4DFF2-F0B8-4080-A107-36D0E80DEF66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99FA7ADE-D669-4FBC-A22E-737F672F0369}" type="pres">
      <dgm:prSet presAssocID="{95216A28-1F31-41AA-9FF8-09ABCA89F02C}" presName="posSpace" presStyleCnt="0"/>
      <dgm:spPr/>
    </dgm:pt>
    <dgm:pt modelId="{7744AC66-E1EF-47D8-98E4-41822A6907C6}" type="pres">
      <dgm:prSet presAssocID="{95216A28-1F31-41AA-9FF8-09ABCA89F02C}" presName="vertFlow" presStyleCnt="0"/>
      <dgm:spPr/>
    </dgm:pt>
    <dgm:pt modelId="{421E9778-7422-452F-A3F2-8BED418D11A0}" type="pres">
      <dgm:prSet presAssocID="{95216A28-1F31-41AA-9FF8-09ABCA89F02C}" presName="topSpace" presStyleCnt="0"/>
      <dgm:spPr/>
    </dgm:pt>
    <dgm:pt modelId="{C0A0EF9C-6F8C-4F14-A443-EEAF0D5B495B}" type="pres">
      <dgm:prSet presAssocID="{95216A28-1F31-41AA-9FF8-09ABCA89F02C}" presName="firstComp" presStyleCnt="0"/>
      <dgm:spPr/>
    </dgm:pt>
    <dgm:pt modelId="{8CE865D8-9B10-4A9B-ACA9-71B53AFC07D8}" type="pres">
      <dgm:prSet presAssocID="{95216A28-1F31-41AA-9FF8-09ABCA89F02C}" presName="firstChild" presStyleLbl="bgAccFollowNode1" presStyleIdx="0" presStyleCnt="4"/>
      <dgm:spPr/>
      <dgm:t>
        <a:bodyPr/>
        <a:lstStyle/>
        <a:p>
          <a:endParaRPr lang="cs-CZ"/>
        </a:p>
      </dgm:t>
    </dgm:pt>
    <dgm:pt modelId="{18AA83F8-E338-4D08-A815-9B9ECD622071}" type="pres">
      <dgm:prSet presAssocID="{95216A28-1F31-41AA-9FF8-09ABCA89F02C}" presName="firstChildTx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B3EACB-9411-48C6-BA53-EF3BA80CFB9F}" type="pres">
      <dgm:prSet presAssocID="{C1812B07-A948-46F7-B624-41E1E620129C}" presName="comp" presStyleCnt="0"/>
      <dgm:spPr/>
    </dgm:pt>
    <dgm:pt modelId="{7B161328-7720-4D23-91F1-B54EA90DA36D}" type="pres">
      <dgm:prSet presAssocID="{C1812B07-A948-46F7-B624-41E1E620129C}" presName="child" presStyleLbl="bgAccFollowNode1" presStyleIdx="1" presStyleCnt="4"/>
      <dgm:spPr/>
      <dgm:t>
        <a:bodyPr/>
        <a:lstStyle/>
        <a:p>
          <a:endParaRPr lang="cs-CZ"/>
        </a:p>
      </dgm:t>
    </dgm:pt>
    <dgm:pt modelId="{14C36345-B8DB-4683-BED3-680D6AEB08A2}" type="pres">
      <dgm:prSet presAssocID="{C1812B07-A948-46F7-B624-41E1E620129C}" presName="childTx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20BBE1-107E-40C9-AFD9-4D186185F0B7}" type="pres">
      <dgm:prSet presAssocID="{95216A28-1F31-41AA-9FF8-09ABCA89F02C}" presName="negSpace" presStyleCnt="0"/>
      <dgm:spPr/>
    </dgm:pt>
    <dgm:pt modelId="{BD3614B0-6C58-4534-8219-EF961AC0D16C}" type="pres">
      <dgm:prSet presAssocID="{95216A28-1F31-41AA-9FF8-09ABCA89F02C}" presName="circle" presStyleLbl="node1" presStyleIdx="0" presStyleCnt="2" custLinFactNeighborX="-2601" custLinFactNeighborY="17952"/>
      <dgm:spPr/>
      <dgm:t>
        <a:bodyPr/>
        <a:lstStyle/>
        <a:p>
          <a:endParaRPr lang="cs-CZ"/>
        </a:p>
      </dgm:t>
    </dgm:pt>
    <dgm:pt modelId="{A0FF6530-D273-4455-8358-B038AAA3E16C}" type="pres">
      <dgm:prSet presAssocID="{28FE1A19-2FDB-45D8-9EB9-919F969F8228}" presName="transSpace" presStyleCnt="0"/>
      <dgm:spPr/>
    </dgm:pt>
    <dgm:pt modelId="{F5DBCCCA-68DE-4AB2-96E4-54DC26E30E54}" type="pres">
      <dgm:prSet presAssocID="{703D241B-F353-4CA9-957E-1F082887DE64}" presName="posSpace" presStyleCnt="0"/>
      <dgm:spPr/>
    </dgm:pt>
    <dgm:pt modelId="{C442D9F3-C8B9-422B-8214-B83AA6A38A9E}" type="pres">
      <dgm:prSet presAssocID="{703D241B-F353-4CA9-957E-1F082887DE64}" presName="vertFlow" presStyleCnt="0"/>
      <dgm:spPr/>
    </dgm:pt>
    <dgm:pt modelId="{BB829335-2A6B-44A9-9092-16ED0A11AC78}" type="pres">
      <dgm:prSet presAssocID="{703D241B-F353-4CA9-957E-1F082887DE64}" presName="topSpace" presStyleCnt="0"/>
      <dgm:spPr/>
    </dgm:pt>
    <dgm:pt modelId="{C0E1F920-C291-487B-B0CE-B8796F5F3C41}" type="pres">
      <dgm:prSet presAssocID="{703D241B-F353-4CA9-957E-1F082887DE64}" presName="firstComp" presStyleCnt="0"/>
      <dgm:spPr/>
    </dgm:pt>
    <dgm:pt modelId="{73A6203F-7B2A-4498-A15E-C3EF8632FE34}" type="pres">
      <dgm:prSet presAssocID="{703D241B-F353-4CA9-957E-1F082887DE64}" presName="firstChild" presStyleLbl="bgAccFollowNode1" presStyleIdx="2" presStyleCnt="4"/>
      <dgm:spPr/>
      <dgm:t>
        <a:bodyPr/>
        <a:lstStyle/>
        <a:p>
          <a:endParaRPr lang="cs-CZ"/>
        </a:p>
      </dgm:t>
    </dgm:pt>
    <dgm:pt modelId="{FC9C2600-9FDC-407F-94E8-7F5C42429AAE}" type="pres">
      <dgm:prSet presAssocID="{703D241B-F353-4CA9-957E-1F082887DE64}" presName="firstChildTx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E3144E-727D-4E03-9078-28B2BF32341D}" type="pres">
      <dgm:prSet presAssocID="{5A01DF5B-22F6-4BFB-B257-80060EB636E7}" presName="comp" presStyleCnt="0"/>
      <dgm:spPr/>
    </dgm:pt>
    <dgm:pt modelId="{BF9A0FA2-BAD0-401D-BF8B-40D155473E66}" type="pres">
      <dgm:prSet presAssocID="{5A01DF5B-22F6-4BFB-B257-80060EB636E7}" presName="child" presStyleLbl="bgAccFollowNode1" presStyleIdx="3" presStyleCnt="4"/>
      <dgm:spPr/>
      <dgm:t>
        <a:bodyPr/>
        <a:lstStyle/>
        <a:p>
          <a:endParaRPr lang="cs-CZ"/>
        </a:p>
      </dgm:t>
    </dgm:pt>
    <dgm:pt modelId="{D9A43891-2520-4953-85A3-492ACF0FFE57}" type="pres">
      <dgm:prSet presAssocID="{5A01DF5B-22F6-4BFB-B257-80060EB636E7}" presName="childTx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F3C203-D3B7-4C75-B290-D56E4FF453E8}" type="pres">
      <dgm:prSet presAssocID="{703D241B-F353-4CA9-957E-1F082887DE64}" presName="negSpace" presStyleCnt="0"/>
      <dgm:spPr/>
    </dgm:pt>
    <dgm:pt modelId="{4A717545-3541-4421-9F77-BF2AAD05F54D}" type="pres">
      <dgm:prSet presAssocID="{703D241B-F353-4CA9-957E-1F082887DE64}" presName="circle" presStyleLbl="node1" presStyleIdx="1" presStyleCnt="2" custLinFactNeighborX="584" custLinFactNeighborY="17952"/>
      <dgm:spPr/>
      <dgm:t>
        <a:bodyPr/>
        <a:lstStyle/>
        <a:p>
          <a:endParaRPr lang="cs-CZ"/>
        </a:p>
      </dgm:t>
    </dgm:pt>
  </dgm:ptLst>
  <dgm:cxnLst>
    <dgm:cxn modelId="{C11AADFA-97D3-43DB-96FC-EEF4507EACC5}" type="presOf" srcId="{DAE4DFF2-F0B8-4080-A107-36D0E80DEF66}" destId="{518D9BB4-8314-40F6-9ECA-3975FB8614B9}" srcOrd="0" destOrd="0" presId="urn:microsoft.com/office/officeart/2005/8/layout/hList9"/>
    <dgm:cxn modelId="{EEC9E8C1-A704-48FE-BADC-C9EB2B7BB5DE}" type="presOf" srcId="{0EDD2ED0-B250-484B-AD00-C9A82EF6B476}" destId="{73A6203F-7B2A-4498-A15E-C3EF8632FE34}" srcOrd="0" destOrd="0" presId="urn:microsoft.com/office/officeart/2005/8/layout/hList9"/>
    <dgm:cxn modelId="{9E5A891B-6FE5-431B-AB72-DFA7607A915B}" type="presOf" srcId="{5A01DF5B-22F6-4BFB-B257-80060EB636E7}" destId="{D9A43891-2520-4953-85A3-492ACF0FFE57}" srcOrd="1" destOrd="0" presId="urn:microsoft.com/office/officeart/2005/8/layout/hList9"/>
    <dgm:cxn modelId="{0E592F2C-AC56-4F2C-8450-B4D7C86EAF15}" type="presOf" srcId="{1EB11C53-FB49-48BE-A6DE-D33D494267F5}" destId="{18AA83F8-E338-4D08-A815-9B9ECD622071}" srcOrd="1" destOrd="0" presId="urn:microsoft.com/office/officeart/2005/8/layout/hList9"/>
    <dgm:cxn modelId="{50446777-2C1A-4461-9CDE-D138C03171B3}" type="presOf" srcId="{703D241B-F353-4CA9-957E-1F082887DE64}" destId="{4A717545-3541-4421-9F77-BF2AAD05F54D}" srcOrd="0" destOrd="0" presId="urn:microsoft.com/office/officeart/2005/8/layout/hList9"/>
    <dgm:cxn modelId="{29407292-16F7-4FAB-A463-BF2DE55F3FD9}" srcId="{703D241B-F353-4CA9-957E-1F082887DE64}" destId="{5A01DF5B-22F6-4BFB-B257-80060EB636E7}" srcOrd="1" destOrd="0" parTransId="{1CF78BD0-2A08-42F2-9FA6-BFD01A829339}" sibTransId="{36EE635D-A7F0-491F-A68B-85C23838F45F}"/>
    <dgm:cxn modelId="{C0E47737-C093-455E-9975-02F143AAA22F}" type="presOf" srcId="{1EB11C53-FB49-48BE-A6DE-D33D494267F5}" destId="{8CE865D8-9B10-4A9B-ACA9-71B53AFC07D8}" srcOrd="0" destOrd="0" presId="urn:microsoft.com/office/officeart/2005/8/layout/hList9"/>
    <dgm:cxn modelId="{92EB6002-248B-4377-BF4B-C1C7D3BE78B9}" type="presOf" srcId="{95216A28-1F31-41AA-9FF8-09ABCA89F02C}" destId="{BD3614B0-6C58-4534-8219-EF961AC0D16C}" srcOrd="0" destOrd="0" presId="urn:microsoft.com/office/officeart/2005/8/layout/hList9"/>
    <dgm:cxn modelId="{5B267697-000E-4B3D-92DF-F784113C2AA8}" srcId="{DAE4DFF2-F0B8-4080-A107-36D0E80DEF66}" destId="{95216A28-1F31-41AA-9FF8-09ABCA89F02C}" srcOrd="0" destOrd="0" parTransId="{104BCD33-2C7B-43CB-BC63-7E358F2117B7}" sibTransId="{28FE1A19-2FDB-45D8-9EB9-919F969F8228}"/>
    <dgm:cxn modelId="{99332169-A6F9-44D8-97EF-21E877361E0B}" type="presOf" srcId="{C1812B07-A948-46F7-B624-41E1E620129C}" destId="{14C36345-B8DB-4683-BED3-680D6AEB08A2}" srcOrd="1" destOrd="0" presId="urn:microsoft.com/office/officeart/2005/8/layout/hList9"/>
    <dgm:cxn modelId="{296AE6F1-C783-43D9-B3F0-B4DD51C1521F}" srcId="{95216A28-1F31-41AA-9FF8-09ABCA89F02C}" destId="{C1812B07-A948-46F7-B624-41E1E620129C}" srcOrd="1" destOrd="0" parTransId="{D74BE997-DC93-44E3-B5C7-9ACA0917FD87}" sibTransId="{F189F847-00A8-4C6F-9F14-5DC1072BDC23}"/>
    <dgm:cxn modelId="{E54A924B-FE60-4AA6-83AB-E62AEC5E4A22}" srcId="{703D241B-F353-4CA9-957E-1F082887DE64}" destId="{0EDD2ED0-B250-484B-AD00-C9A82EF6B476}" srcOrd="0" destOrd="0" parTransId="{BC6ECCD6-ABD8-4515-B48B-A6F95EE86EF8}" sibTransId="{E04CD71A-9E2C-4903-8E2F-A4C5DC3A14F7}"/>
    <dgm:cxn modelId="{CF120582-2318-4ABF-840F-EA869CF4F807}" type="presOf" srcId="{0EDD2ED0-B250-484B-AD00-C9A82EF6B476}" destId="{FC9C2600-9FDC-407F-94E8-7F5C42429AAE}" srcOrd="1" destOrd="0" presId="urn:microsoft.com/office/officeart/2005/8/layout/hList9"/>
    <dgm:cxn modelId="{556A78E4-212F-4A23-920D-EB11FB3E3C8D}" srcId="{95216A28-1F31-41AA-9FF8-09ABCA89F02C}" destId="{1EB11C53-FB49-48BE-A6DE-D33D494267F5}" srcOrd="0" destOrd="0" parTransId="{D94209DF-AEA8-48CE-86A7-B8C4BBD05910}" sibTransId="{03794AD2-8027-4BD5-B5FE-919404A2D8F8}"/>
    <dgm:cxn modelId="{AF9DCE24-C17D-4FCB-89A5-4AD96B226963}" srcId="{DAE4DFF2-F0B8-4080-A107-36D0E80DEF66}" destId="{703D241B-F353-4CA9-957E-1F082887DE64}" srcOrd="1" destOrd="0" parTransId="{5060CFC7-5610-4941-9C56-D8A1D32532B4}" sibTransId="{138E0959-733A-4496-83A4-B8C9F54D6E51}"/>
    <dgm:cxn modelId="{5B12DBDE-A029-4321-B106-D489507E5993}" type="presOf" srcId="{5A01DF5B-22F6-4BFB-B257-80060EB636E7}" destId="{BF9A0FA2-BAD0-401D-BF8B-40D155473E66}" srcOrd="0" destOrd="0" presId="urn:microsoft.com/office/officeart/2005/8/layout/hList9"/>
    <dgm:cxn modelId="{79DBFB81-9E7D-40DD-AB3D-3A95FED0A24B}" type="presOf" srcId="{C1812B07-A948-46F7-B624-41E1E620129C}" destId="{7B161328-7720-4D23-91F1-B54EA90DA36D}" srcOrd="0" destOrd="0" presId="urn:microsoft.com/office/officeart/2005/8/layout/hList9"/>
    <dgm:cxn modelId="{5FEBD5C8-8B14-412D-90DE-5A04228F999D}" type="presParOf" srcId="{518D9BB4-8314-40F6-9ECA-3975FB8614B9}" destId="{99FA7ADE-D669-4FBC-A22E-737F672F0369}" srcOrd="0" destOrd="0" presId="urn:microsoft.com/office/officeart/2005/8/layout/hList9"/>
    <dgm:cxn modelId="{43455108-912B-45B5-BF7A-D3B59F5DD5DB}" type="presParOf" srcId="{518D9BB4-8314-40F6-9ECA-3975FB8614B9}" destId="{7744AC66-E1EF-47D8-98E4-41822A6907C6}" srcOrd="1" destOrd="0" presId="urn:microsoft.com/office/officeart/2005/8/layout/hList9"/>
    <dgm:cxn modelId="{9BF66D92-38F8-4545-8CF7-1DA21F22C39B}" type="presParOf" srcId="{7744AC66-E1EF-47D8-98E4-41822A6907C6}" destId="{421E9778-7422-452F-A3F2-8BED418D11A0}" srcOrd="0" destOrd="0" presId="urn:microsoft.com/office/officeart/2005/8/layout/hList9"/>
    <dgm:cxn modelId="{0CC93086-71B8-4E5A-981A-C7541A3B64C8}" type="presParOf" srcId="{7744AC66-E1EF-47D8-98E4-41822A6907C6}" destId="{C0A0EF9C-6F8C-4F14-A443-EEAF0D5B495B}" srcOrd="1" destOrd="0" presId="urn:microsoft.com/office/officeart/2005/8/layout/hList9"/>
    <dgm:cxn modelId="{35DC5740-F797-418D-948C-CCD9A68D419E}" type="presParOf" srcId="{C0A0EF9C-6F8C-4F14-A443-EEAF0D5B495B}" destId="{8CE865D8-9B10-4A9B-ACA9-71B53AFC07D8}" srcOrd="0" destOrd="0" presId="urn:microsoft.com/office/officeart/2005/8/layout/hList9"/>
    <dgm:cxn modelId="{2C58E6B7-E8AB-4EC1-856B-A4D613E2EB98}" type="presParOf" srcId="{C0A0EF9C-6F8C-4F14-A443-EEAF0D5B495B}" destId="{18AA83F8-E338-4D08-A815-9B9ECD622071}" srcOrd="1" destOrd="0" presId="urn:microsoft.com/office/officeart/2005/8/layout/hList9"/>
    <dgm:cxn modelId="{5BE87417-F833-4EE5-8B4B-1A04B1569BA9}" type="presParOf" srcId="{7744AC66-E1EF-47D8-98E4-41822A6907C6}" destId="{BBB3EACB-9411-48C6-BA53-EF3BA80CFB9F}" srcOrd="2" destOrd="0" presId="urn:microsoft.com/office/officeart/2005/8/layout/hList9"/>
    <dgm:cxn modelId="{EA214454-A128-42C0-BF0D-AD68AA377B1B}" type="presParOf" srcId="{BBB3EACB-9411-48C6-BA53-EF3BA80CFB9F}" destId="{7B161328-7720-4D23-91F1-B54EA90DA36D}" srcOrd="0" destOrd="0" presId="urn:microsoft.com/office/officeart/2005/8/layout/hList9"/>
    <dgm:cxn modelId="{ABEEF64C-5196-4791-8C9F-02591B07628A}" type="presParOf" srcId="{BBB3EACB-9411-48C6-BA53-EF3BA80CFB9F}" destId="{14C36345-B8DB-4683-BED3-680D6AEB08A2}" srcOrd="1" destOrd="0" presId="urn:microsoft.com/office/officeart/2005/8/layout/hList9"/>
    <dgm:cxn modelId="{E4A575B3-FC10-4CC2-81A8-FD9BDA08C5DC}" type="presParOf" srcId="{518D9BB4-8314-40F6-9ECA-3975FB8614B9}" destId="{A120BBE1-107E-40C9-AFD9-4D186185F0B7}" srcOrd="2" destOrd="0" presId="urn:microsoft.com/office/officeart/2005/8/layout/hList9"/>
    <dgm:cxn modelId="{94711720-BF67-415F-B516-5471D308BEE6}" type="presParOf" srcId="{518D9BB4-8314-40F6-9ECA-3975FB8614B9}" destId="{BD3614B0-6C58-4534-8219-EF961AC0D16C}" srcOrd="3" destOrd="0" presId="urn:microsoft.com/office/officeart/2005/8/layout/hList9"/>
    <dgm:cxn modelId="{45DF3071-5721-4D0E-9454-A905B2A2C046}" type="presParOf" srcId="{518D9BB4-8314-40F6-9ECA-3975FB8614B9}" destId="{A0FF6530-D273-4455-8358-B038AAA3E16C}" srcOrd="4" destOrd="0" presId="urn:microsoft.com/office/officeart/2005/8/layout/hList9"/>
    <dgm:cxn modelId="{0DABA2CF-F8BB-481D-94DF-2B4699426A7A}" type="presParOf" srcId="{518D9BB4-8314-40F6-9ECA-3975FB8614B9}" destId="{F5DBCCCA-68DE-4AB2-96E4-54DC26E30E54}" srcOrd="5" destOrd="0" presId="urn:microsoft.com/office/officeart/2005/8/layout/hList9"/>
    <dgm:cxn modelId="{6B899393-668F-443F-8A58-7C6538BD9BBB}" type="presParOf" srcId="{518D9BB4-8314-40F6-9ECA-3975FB8614B9}" destId="{C442D9F3-C8B9-422B-8214-B83AA6A38A9E}" srcOrd="6" destOrd="0" presId="urn:microsoft.com/office/officeart/2005/8/layout/hList9"/>
    <dgm:cxn modelId="{E52E77C6-1621-442E-8012-82A6E7FC5E0B}" type="presParOf" srcId="{C442D9F3-C8B9-422B-8214-B83AA6A38A9E}" destId="{BB829335-2A6B-44A9-9092-16ED0A11AC78}" srcOrd="0" destOrd="0" presId="urn:microsoft.com/office/officeart/2005/8/layout/hList9"/>
    <dgm:cxn modelId="{3E0636D0-F9AE-49F9-B699-B550F6088AB4}" type="presParOf" srcId="{C442D9F3-C8B9-422B-8214-B83AA6A38A9E}" destId="{C0E1F920-C291-487B-B0CE-B8796F5F3C41}" srcOrd="1" destOrd="0" presId="urn:microsoft.com/office/officeart/2005/8/layout/hList9"/>
    <dgm:cxn modelId="{D0066E35-642E-4D6F-91CD-6BF9AD616CB8}" type="presParOf" srcId="{C0E1F920-C291-487B-B0CE-B8796F5F3C41}" destId="{73A6203F-7B2A-4498-A15E-C3EF8632FE34}" srcOrd="0" destOrd="0" presId="urn:microsoft.com/office/officeart/2005/8/layout/hList9"/>
    <dgm:cxn modelId="{0DC4DE2A-9464-4131-ABEC-13CCDCF9CDB3}" type="presParOf" srcId="{C0E1F920-C291-487B-B0CE-B8796F5F3C41}" destId="{FC9C2600-9FDC-407F-94E8-7F5C42429AAE}" srcOrd="1" destOrd="0" presId="urn:microsoft.com/office/officeart/2005/8/layout/hList9"/>
    <dgm:cxn modelId="{6CC85881-CDA7-49AB-AE5E-44551B1E5A84}" type="presParOf" srcId="{C442D9F3-C8B9-422B-8214-B83AA6A38A9E}" destId="{14E3144E-727D-4E03-9078-28B2BF32341D}" srcOrd="2" destOrd="0" presId="urn:microsoft.com/office/officeart/2005/8/layout/hList9"/>
    <dgm:cxn modelId="{3E927289-5B0F-488E-B733-A39C3B67DAA1}" type="presParOf" srcId="{14E3144E-727D-4E03-9078-28B2BF32341D}" destId="{BF9A0FA2-BAD0-401D-BF8B-40D155473E66}" srcOrd="0" destOrd="0" presId="urn:microsoft.com/office/officeart/2005/8/layout/hList9"/>
    <dgm:cxn modelId="{409E8382-3ECB-4269-8F11-C5D1CEA8696D}" type="presParOf" srcId="{14E3144E-727D-4E03-9078-28B2BF32341D}" destId="{D9A43891-2520-4953-85A3-492ACF0FFE57}" srcOrd="1" destOrd="0" presId="urn:microsoft.com/office/officeart/2005/8/layout/hList9"/>
    <dgm:cxn modelId="{2A8601C0-1BC2-450A-A78A-0D97B1C088F6}" type="presParOf" srcId="{518D9BB4-8314-40F6-9ECA-3975FB8614B9}" destId="{0FF3C203-D3B7-4C75-B290-D56E4FF453E8}" srcOrd="7" destOrd="0" presId="urn:microsoft.com/office/officeart/2005/8/layout/hList9"/>
    <dgm:cxn modelId="{2D91805D-0C23-467E-92E1-C12955D85692}" type="presParOf" srcId="{518D9BB4-8314-40F6-9ECA-3975FB8614B9}" destId="{4A717545-3541-4421-9F77-BF2AAD05F54D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0BAA605-51CC-47DA-A368-F60874AC8446}" type="doc">
      <dgm:prSet loTypeId="urn:microsoft.com/office/officeart/2005/8/layout/cycle4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43E145E-F7BE-43C8-B003-2208C85DDBAF}">
      <dgm:prSet phldrT="[Text]"/>
      <dgm:spPr/>
      <dgm:t>
        <a:bodyPr/>
        <a:lstStyle/>
        <a:p>
          <a:r>
            <a:rPr lang="cs-CZ" dirty="0" smtClean="0"/>
            <a:t>modrá </a:t>
          </a:r>
          <a:r>
            <a:rPr lang="cs-CZ" dirty="0" smtClean="0"/>
            <a:t>obloha</a:t>
          </a:r>
          <a:endParaRPr lang="cs-CZ" dirty="0"/>
        </a:p>
      </dgm:t>
    </dgm:pt>
    <dgm:pt modelId="{E9CEC2C4-EC0A-4489-870E-8540CB0845E9}" type="parTrans" cxnId="{6B8FC702-43E7-41E2-8ACF-8E172B7ED086}">
      <dgm:prSet/>
      <dgm:spPr/>
      <dgm:t>
        <a:bodyPr/>
        <a:lstStyle/>
        <a:p>
          <a:endParaRPr lang="cs-CZ"/>
        </a:p>
      </dgm:t>
    </dgm:pt>
    <dgm:pt modelId="{9D781665-C4C7-437E-9E84-36B49D4C72F0}" type="sibTrans" cxnId="{6B8FC702-43E7-41E2-8ACF-8E172B7ED086}">
      <dgm:prSet/>
      <dgm:spPr/>
      <dgm:t>
        <a:bodyPr/>
        <a:lstStyle/>
        <a:p>
          <a:endParaRPr lang="cs-CZ"/>
        </a:p>
      </dgm:t>
    </dgm:pt>
    <dgm:pt modelId="{C0B3136A-DB43-4E63-8EF8-0BD55119736B}">
      <dgm:prSet phldrT="[Text]"/>
      <dgm:spPr/>
      <dgm:t>
        <a:bodyPr/>
        <a:lstStyle/>
        <a:p>
          <a:r>
            <a:rPr lang="cs-CZ" dirty="0" smtClean="0"/>
            <a:t>jasno</a:t>
          </a:r>
          <a:endParaRPr lang="cs-CZ" dirty="0"/>
        </a:p>
      </dgm:t>
    </dgm:pt>
    <dgm:pt modelId="{D915BB16-245F-4289-BB61-0D8EED5401B5}" type="parTrans" cxnId="{34368EAC-AD98-4660-9D4B-F00F023A2603}">
      <dgm:prSet/>
      <dgm:spPr/>
      <dgm:t>
        <a:bodyPr/>
        <a:lstStyle/>
        <a:p>
          <a:endParaRPr lang="cs-CZ"/>
        </a:p>
      </dgm:t>
    </dgm:pt>
    <dgm:pt modelId="{83107917-FEC9-4713-B60F-036825C4D42B}" type="sibTrans" cxnId="{34368EAC-AD98-4660-9D4B-F00F023A2603}">
      <dgm:prSet/>
      <dgm:spPr/>
      <dgm:t>
        <a:bodyPr/>
        <a:lstStyle/>
        <a:p>
          <a:endParaRPr lang="cs-CZ"/>
        </a:p>
      </dgm:t>
    </dgm:pt>
    <dgm:pt modelId="{4FD8F785-84BF-4F87-A878-8FB3DFFAC6E2}">
      <dgm:prSet phldrT="[Text]"/>
      <dgm:spPr/>
      <dgm:t>
        <a:bodyPr/>
        <a:lstStyle/>
        <a:p>
          <a:r>
            <a:rPr lang="cs-CZ" dirty="0" smtClean="0"/>
            <a:t>výskyt </a:t>
          </a:r>
          <a:r>
            <a:rPr lang="cs-CZ" dirty="0" smtClean="0"/>
            <a:t>oblaků</a:t>
          </a:r>
          <a:endParaRPr lang="cs-CZ" dirty="0"/>
        </a:p>
      </dgm:t>
    </dgm:pt>
    <dgm:pt modelId="{0B15C7CE-D54B-4DCD-88F7-0A1A1F74D441}" type="parTrans" cxnId="{C23F9FBD-FA84-4CBE-A7E4-AB2CBCADDF5C}">
      <dgm:prSet/>
      <dgm:spPr/>
      <dgm:t>
        <a:bodyPr/>
        <a:lstStyle/>
        <a:p>
          <a:endParaRPr lang="cs-CZ"/>
        </a:p>
      </dgm:t>
    </dgm:pt>
    <dgm:pt modelId="{ED4EA3B6-429D-4BC6-9453-0585C7B4AA20}" type="sibTrans" cxnId="{C23F9FBD-FA84-4CBE-A7E4-AB2CBCADDF5C}">
      <dgm:prSet/>
      <dgm:spPr/>
      <dgm:t>
        <a:bodyPr/>
        <a:lstStyle/>
        <a:p>
          <a:endParaRPr lang="cs-CZ"/>
        </a:p>
      </dgm:t>
    </dgm:pt>
    <dgm:pt modelId="{705A824F-B2D7-44B4-9153-18F4295CE55B}">
      <dgm:prSet phldrT="[Text]"/>
      <dgm:spPr/>
      <dgm:t>
        <a:bodyPr/>
        <a:lstStyle/>
        <a:p>
          <a:r>
            <a:rPr lang="cs-CZ" dirty="0" smtClean="0"/>
            <a:t>polojasno</a:t>
          </a:r>
          <a:endParaRPr lang="cs-CZ" dirty="0"/>
        </a:p>
      </dgm:t>
    </dgm:pt>
    <dgm:pt modelId="{7313D367-BC64-446F-8E45-09A1DA647B19}" type="parTrans" cxnId="{5500976F-4B5D-4487-AEFB-C384AF16519C}">
      <dgm:prSet/>
      <dgm:spPr/>
      <dgm:t>
        <a:bodyPr/>
        <a:lstStyle/>
        <a:p>
          <a:endParaRPr lang="cs-CZ"/>
        </a:p>
      </dgm:t>
    </dgm:pt>
    <dgm:pt modelId="{5A800BDD-46C0-4C5A-A080-A363628C5A40}" type="sibTrans" cxnId="{5500976F-4B5D-4487-AEFB-C384AF16519C}">
      <dgm:prSet/>
      <dgm:spPr/>
      <dgm:t>
        <a:bodyPr/>
        <a:lstStyle/>
        <a:p>
          <a:endParaRPr lang="cs-CZ"/>
        </a:p>
      </dgm:t>
    </dgm:pt>
    <dgm:pt modelId="{290D2FE2-4892-47F7-BB35-C5CE99263685}">
      <dgm:prSet phldrT="[Text]"/>
      <dgm:spPr/>
      <dgm:t>
        <a:bodyPr/>
        <a:lstStyle/>
        <a:p>
          <a:r>
            <a:rPr lang="cs-CZ" dirty="0" smtClean="0"/>
            <a:t>celistvá </a:t>
          </a:r>
          <a:r>
            <a:rPr lang="cs-CZ" dirty="0" smtClean="0"/>
            <a:t>oblačnost</a:t>
          </a:r>
          <a:endParaRPr lang="cs-CZ" dirty="0"/>
        </a:p>
      </dgm:t>
    </dgm:pt>
    <dgm:pt modelId="{EC886388-8206-4B94-A1AD-BD35F718143B}" type="parTrans" cxnId="{060F3043-CEE4-43BE-8500-CE414D8513E6}">
      <dgm:prSet/>
      <dgm:spPr/>
      <dgm:t>
        <a:bodyPr/>
        <a:lstStyle/>
        <a:p>
          <a:endParaRPr lang="cs-CZ"/>
        </a:p>
      </dgm:t>
    </dgm:pt>
    <dgm:pt modelId="{CB91F772-D916-4662-9DE5-E5EDAF62E35A}" type="sibTrans" cxnId="{060F3043-CEE4-43BE-8500-CE414D8513E6}">
      <dgm:prSet/>
      <dgm:spPr/>
      <dgm:t>
        <a:bodyPr/>
        <a:lstStyle/>
        <a:p>
          <a:endParaRPr lang="cs-CZ"/>
        </a:p>
      </dgm:t>
    </dgm:pt>
    <dgm:pt modelId="{AB770785-2EE4-4B2B-8C6A-C644667BEE63}">
      <dgm:prSet phldrT="[Text]"/>
      <dgm:spPr/>
      <dgm:t>
        <a:bodyPr/>
        <a:lstStyle/>
        <a:p>
          <a:r>
            <a:rPr lang="cs-CZ" dirty="0" smtClean="0"/>
            <a:t>zataženo</a:t>
          </a:r>
          <a:endParaRPr lang="cs-CZ" dirty="0"/>
        </a:p>
      </dgm:t>
    </dgm:pt>
    <dgm:pt modelId="{419FBC46-02F8-452E-9281-C421A620843D}" type="parTrans" cxnId="{A81CBB29-E0D9-47EA-82A3-80AA44063904}">
      <dgm:prSet/>
      <dgm:spPr/>
      <dgm:t>
        <a:bodyPr/>
        <a:lstStyle/>
        <a:p>
          <a:endParaRPr lang="cs-CZ"/>
        </a:p>
      </dgm:t>
    </dgm:pt>
    <dgm:pt modelId="{663C8E9A-07FC-46F1-B32F-8AD0FB014173}" type="sibTrans" cxnId="{A81CBB29-E0D9-47EA-82A3-80AA44063904}">
      <dgm:prSet/>
      <dgm:spPr/>
      <dgm:t>
        <a:bodyPr/>
        <a:lstStyle/>
        <a:p>
          <a:endParaRPr lang="cs-CZ"/>
        </a:p>
      </dgm:t>
    </dgm:pt>
    <dgm:pt modelId="{6CC128E3-AC4C-4DB0-8595-14A6051AF796}">
      <dgm:prSet phldrT="[Text]"/>
      <dgm:spPr/>
      <dgm:t>
        <a:bodyPr/>
        <a:lstStyle/>
        <a:p>
          <a:r>
            <a:rPr lang="cs-CZ" dirty="0" smtClean="0"/>
            <a:t>prosvítá </a:t>
          </a:r>
          <a:r>
            <a:rPr lang="cs-CZ" dirty="0" smtClean="0"/>
            <a:t>modrá</a:t>
          </a:r>
          <a:endParaRPr lang="cs-CZ" dirty="0"/>
        </a:p>
      </dgm:t>
    </dgm:pt>
    <dgm:pt modelId="{85C9F735-5DB4-4AF0-B2BB-1FF1BB255DBA}" type="parTrans" cxnId="{26CB9171-E5AA-4A6B-98E2-65B30D2F8120}">
      <dgm:prSet/>
      <dgm:spPr/>
      <dgm:t>
        <a:bodyPr/>
        <a:lstStyle/>
        <a:p>
          <a:endParaRPr lang="cs-CZ"/>
        </a:p>
      </dgm:t>
    </dgm:pt>
    <dgm:pt modelId="{183C2DBE-DF57-4D59-B325-6E6708C7F547}" type="sibTrans" cxnId="{26CB9171-E5AA-4A6B-98E2-65B30D2F8120}">
      <dgm:prSet/>
      <dgm:spPr/>
      <dgm:t>
        <a:bodyPr/>
        <a:lstStyle/>
        <a:p>
          <a:endParaRPr lang="cs-CZ"/>
        </a:p>
      </dgm:t>
    </dgm:pt>
    <dgm:pt modelId="{0F9B9016-625C-4D83-BF29-37C6337FA18B}">
      <dgm:prSet phldrT="[Text]"/>
      <dgm:spPr/>
      <dgm:t>
        <a:bodyPr/>
        <a:lstStyle/>
        <a:p>
          <a:r>
            <a:rPr lang="cs-CZ" dirty="0" smtClean="0"/>
            <a:t>oblačno</a:t>
          </a:r>
          <a:endParaRPr lang="cs-CZ" dirty="0"/>
        </a:p>
      </dgm:t>
    </dgm:pt>
    <dgm:pt modelId="{92DA3458-19A7-42D3-ADBF-44E19E659662}" type="parTrans" cxnId="{69141548-D18D-46E4-9E07-FE9A971BF9DC}">
      <dgm:prSet/>
      <dgm:spPr/>
      <dgm:t>
        <a:bodyPr/>
        <a:lstStyle/>
        <a:p>
          <a:endParaRPr lang="cs-CZ"/>
        </a:p>
      </dgm:t>
    </dgm:pt>
    <dgm:pt modelId="{3624FDBC-C5D6-46B9-B048-385CE401F5E7}" type="sibTrans" cxnId="{69141548-D18D-46E4-9E07-FE9A971BF9DC}">
      <dgm:prSet/>
      <dgm:spPr/>
      <dgm:t>
        <a:bodyPr/>
        <a:lstStyle/>
        <a:p>
          <a:endParaRPr lang="cs-CZ"/>
        </a:p>
      </dgm:t>
    </dgm:pt>
    <dgm:pt modelId="{37F27768-4B64-454A-A8A0-2986725365E5}" type="pres">
      <dgm:prSet presAssocID="{A0BAA605-51CC-47DA-A368-F60874AC8446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6E031F3-7BFC-45E3-B4AA-3F44335387AB}" type="pres">
      <dgm:prSet presAssocID="{A0BAA605-51CC-47DA-A368-F60874AC8446}" presName="children" presStyleCnt="0"/>
      <dgm:spPr/>
    </dgm:pt>
    <dgm:pt modelId="{FBB18DDF-47AB-4293-A15E-47C9EDB1F5DA}" type="pres">
      <dgm:prSet presAssocID="{A0BAA605-51CC-47DA-A368-F60874AC8446}" presName="child1group" presStyleCnt="0"/>
      <dgm:spPr/>
    </dgm:pt>
    <dgm:pt modelId="{8E77FB3E-2B5A-477F-ABD1-A56992CE2241}" type="pres">
      <dgm:prSet presAssocID="{A0BAA605-51CC-47DA-A368-F60874AC8446}" presName="child1" presStyleLbl="bgAcc1" presStyleIdx="0" presStyleCnt="4"/>
      <dgm:spPr/>
      <dgm:t>
        <a:bodyPr/>
        <a:lstStyle/>
        <a:p>
          <a:endParaRPr lang="cs-CZ"/>
        </a:p>
      </dgm:t>
    </dgm:pt>
    <dgm:pt modelId="{786A66EA-D0F7-47C0-AC56-F9C26A5333B0}" type="pres">
      <dgm:prSet presAssocID="{A0BAA605-51CC-47DA-A368-F60874AC8446}" presName="child1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0D87-D845-435E-B584-AA4799F122D4}" type="pres">
      <dgm:prSet presAssocID="{A0BAA605-51CC-47DA-A368-F60874AC8446}" presName="child2group" presStyleCnt="0"/>
      <dgm:spPr/>
    </dgm:pt>
    <dgm:pt modelId="{08B541A2-61EB-49E3-A2DC-FACDD6B3AE67}" type="pres">
      <dgm:prSet presAssocID="{A0BAA605-51CC-47DA-A368-F60874AC8446}" presName="child2" presStyleLbl="bgAcc1" presStyleIdx="1" presStyleCnt="4"/>
      <dgm:spPr/>
      <dgm:t>
        <a:bodyPr/>
        <a:lstStyle/>
        <a:p>
          <a:endParaRPr lang="cs-CZ"/>
        </a:p>
      </dgm:t>
    </dgm:pt>
    <dgm:pt modelId="{A7579ECD-DB92-4A2B-A94F-FF65BF8C27C3}" type="pres">
      <dgm:prSet presAssocID="{A0BAA605-51CC-47DA-A368-F60874AC8446}" presName="child2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F09BD4-97CE-436D-A947-BF56DDE54321}" type="pres">
      <dgm:prSet presAssocID="{A0BAA605-51CC-47DA-A368-F60874AC8446}" presName="child3group" presStyleCnt="0"/>
      <dgm:spPr/>
    </dgm:pt>
    <dgm:pt modelId="{4B1976DC-DCBB-4804-A622-4698B4E893BB}" type="pres">
      <dgm:prSet presAssocID="{A0BAA605-51CC-47DA-A368-F60874AC8446}" presName="child3" presStyleLbl="bgAcc1" presStyleIdx="2" presStyleCnt="4"/>
      <dgm:spPr/>
      <dgm:t>
        <a:bodyPr/>
        <a:lstStyle/>
        <a:p>
          <a:endParaRPr lang="cs-CZ"/>
        </a:p>
      </dgm:t>
    </dgm:pt>
    <dgm:pt modelId="{E8DEF553-9CC3-4C5A-83DB-F490E2139D65}" type="pres">
      <dgm:prSet presAssocID="{A0BAA605-51CC-47DA-A368-F60874AC8446}" presName="child3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392E3A-9AD3-42DB-A14C-E21EA9456EB9}" type="pres">
      <dgm:prSet presAssocID="{A0BAA605-51CC-47DA-A368-F60874AC8446}" presName="child4group" presStyleCnt="0"/>
      <dgm:spPr/>
    </dgm:pt>
    <dgm:pt modelId="{23F479E0-6EA3-45D6-A4EB-7B925FF0E9DF}" type="pres">
      <dgm:prSet presAssocID="{A0BAA605-51CC-47DA-A368-F60874AC8446}" presName="child4" presStyleLbl="bgAcc1" presStyleIdx="3" presStyleCnt="4"/>
      <dgm:spPr/>
      <dgm:t>
        <a:bodyPr/>
        <a:lstStyle/>
        <a:p>
          <a:endParaRPr lang="cs-CZ"/>
        </a:p>
      </dgm:t>
    </dgm:pt>
    <dgm:pt modelId="{C2F6F452-4F58-4663-843E-7DA8729610E2}" type="pres">
      <dgm:prSet presAssocID="{A0BAA605-51CC-47DA-A368-F60874AC8446}" presName="child4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E0C6A4-7802-405D-B0D4-BCAC0083477A}" type="pres">
      <dgm:prSet presAssocID="{A0BAA605-51CC-47DA-A368-F60874AC8446}" presName="childPlaceholder" presStyleCnt="0"/>
      <dgm:spPr/>
    </dgm:pt>
    <dgm:pt modelId="{866C5A93-EA64-4DE2-834B-8C6F96C481FA}" type="pres">
      <dgm:prSet presAssocID="{A0BAA605-51CC-47DA-A368-F60874AC8446}" presName="circle" presStyleCnt="0"/>
      <dgm:spPr/>
    </dgm:pt>
    <dgm:pt modelId="{0FF40157-FD86-43BC-9AD7-8F8760C65EAC}" type="pres">
      <dgm:prSet presAssocID="{A0BAA605-51CC-47DA-A368-F60874AC8446}" presName="quadrant1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4683C-D1C3-4586-AB80-FAC93211FA4A}" type="pres">
      <dgm:prSet presAssocID="{A0BAA605-51CC-47DA-A368-F60874AC8446}" presName="quadrant2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1F391F-D012-4D08-A3FE-E217706122BF}" type="pres">
      <dgm:prSet presAssocID="{A0BAA605-51CC-47DA-A368-F60874AC8446}" presName="quadrant3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03599A-8BB2-4B3A-AE7E-8D9A5F3CB4AF}" type="pres">
      <dgm:prSet presAssocID="{A0BAA605-51CC-47DA-A368-F60874AC8446}" presName="quadrant4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B335C4-D2A3-4415-BFA0-C4F2849665BA}" type="pres">
      <dgm:prSet presAssocID="{A0BAA605-51CC-47DA-A368-F60874AC8446}" presName="quadrantPlaceholder" presStyleCnt="0"/>
      <dgm:spPr/>
    </dgm:pt>
    <dgm:pt modelId="{0CF45B4F-2747-47DB-B4B3-54B5008A8CD7}" type="pres">
      <dgm:prSet presAssocID="{A0BAA605-51CC-47DA-A368-F60874AC8446}" presName="center1" presStyleLbl="fgShp" presStyleIdx="0" presStyleCnt="2"/>
      <dgm:spPr/>
    </dgm:pt>
    <dgm:pt modelId="{86941803-9161-4D57-A5DF-56FCC6CD7A1B}" type="pres">
      <dgm:prSet presAssocID="{A0BAA605-51CC-47DA-A368-F60874AC8446}" presName="center2" presStyleLbl="fgShp" presStyleIdx="1" presStyleCnt="2"/>
      <dgm:spPr/>
    </dgm:pt>
  </dgm:ptLst>
  <dgm:cxnLst>
    <dgm:cxn modelId="{6B8FC702-43E7-41E2-8ACF-8E172B7ED086}" srcId="{A0BAA605-51CC-47DA-A368-F60874AC8446}" destId="{343E145E-F7BE-43C8-B003-2208C85DDBAF}" srcOrd="0" destOrd="0" parTransId="{E9CEC2C4-EC0A-4489-870E-8540CB0845E9}" sibTransId="{9D781665-C4C7-437E-9E84-36B49D4C72F0}"/>
    <dgm:cxn modelId="{26CB9171-E5AA-4A6B-98E2-65B30D2F8120}" srcId="{A0BAA605-51CC-47DA-A368-F60874AC8446}" destId="{6CC128E3-AC4C-4DB0-8595-14A6051AF796}" srcOrd="3" destOrd="0" parTransId="{85C9F735-5DB4-4AF0-B2BB-1FF1BB255DBA}" sibTransId="{183C2DBE-DF57-4D59-B325-6E6708C7F547}"/>
    <dgm:cxn modelId="{4D83B61B-9671-4577-B8DE-9F9C4FA873F3}" type="presOf" srcId="{0F9B9016-625C-4D83-BF29-37C6337FA18B}" destId="{C2F6F452-4F58-4663-843E-7DA8729610E2}" srcOrd="1" destOrd="0" presId="urn:microsoft.com/office/officeart/2005/8/layout/cycle4"/>
    <dgm:cxn modelId="{C1C8027A-B9D5-4145-87DC-3A191C93326A}" type="presOf" srcId="{A0BAA605-51CC-47DA-A368-F60874AC8446}" destId="{37F27768-4B64-454A-A8A0-2986725365E5}" srcOrd="0" destOrd="0" presId="urn:microsoft.com/office/officeart/2005/8/layout/cycle4"/>
    <dgm:cxn modelId="{316D9055-C53A-4652-9A5C-2AED994844A7}" type="presOf" srcId="{AB770785-2EE4-4B2B-8C6A-C644667BEE63}" destId="{E8DEF553-9CC3-4C5A-83DB-F490E2139D65}" srcOrd="1" destOrd="0" presId="urn:microsoft.com/office/officeart/2005/8/layout/cycle4"/>
    <dgm:cxn modelId="{C23F9FBD-FA84-4CBE-A7E4-AB2CBCADDF5C}" srcId="{A0BAA605-51CC-47DA-A368-F60874AC8446}" destId="{4FD8F785-84BF-4F87-A878-8FB3DFFAC6E2}" srcOrd="1" destOrd="0" parTransId="{0B15C7CE-D54B-4DCD-88F7-0A1A1F74D441}" sibTransId="{ED4EA3B6-429D-4BC6-9453-0585C7B4AA20}"/>
    <dgm:cxn modelId="{1C404FC0-E61C-4988-824E-3EBABC8951AF}" type="presOf" srcId="{C0B3136A-DB43-4E63-8EF8-0BD55119736B}" destId="{8E77FB3E-2B5A-477F-ABD1-A56992CE2241}" srcOrd="0" destOrd="0" presId="urn:microsoft.com/office/officeart/2005/8/layout/cycle4"/>
    <dgm:cxn modelId="{34368EAC-AD98-4660-9D4B-F00F023A2603}" srcId="{343E145E-F7BE-43C8-B003-2208C85DDBAF}" destId="{C0B3136A-DB43-4E63-8EF8-0BD55119736B}" srcOrd="0" destOrd="0" parTransId="{D915BB16-245F-4289-BB61-0D8EED5401B5}" sibTransId="{83107917-FEC9-4713-B60F-036825C4D42B}"/>
    <dgm:cxn modelId="{A81CBB29-E0D9-47EA-82A3-80AA44063904}" srcId="{290D2FE2-4892-47F7-BB35-C5CE99263685}" destId="{AB770785-2EE4-4B2B-8C6A-C644667BEE63}" srcOrd="0" destOrd="0" parTransId="{419FBC46-02F8-452E-9281-C421A620843D}" sibTransId="{663C8E9A-07FC-46F1-B32F-8AD0FB014173}"/>
    <dgm:cxn modelId="{69141548-D18D-46E4-9E07-FE9A971BF9DC}" srcId="{6CC128E3-AC4C-4DB0-8595-14A6051AF796}" destId="{0F9B9016-625C-4D83-BF29-37C6337FA18B}" srcOrd="0" destOrd="0" parTransId="{92DA3458-19A7-42D3-ADBF-44E19E659662}" sibTransId="{3624FDBC-C5D6-46B9-B048-385CE401F5E7}"/>
    <dgm:cxn modelId="{5500976F-4B5D-4487-AEFB-C384AF16519C}" srcId="{4FD8F785-84BF-4F87-A878-8FB3DFFAC6E2}" destId="{705A824F-B2D7-44B4-9153-18F4295CE55B}" srcOrd="0" destOrd="0" parTransId="{7313D367-BC64-446F-8E45-09A1DA647B19}" sibTransId="{5A800BDD-46C0-4C5A-A080-A363628C5A40}"/>
    <dgm:cxn modelId="{060F3043-CEE4-43BE-8500-CE414D8513E6}" srcId="{A0BAA605-51CC-47DA-A368-F60874AC8446}" destId="{290D2FE2-4892-47F7-BB35-C5CE99263685}" srcOrd="2" destOrd="0" parTransId="{EC886388-8206-4B94-A1AD-BD35F718143B}" sibTransId="{CB91F772-D916-4662-9DE5-E5EDAF62E35A}"/>
    <dgm:cxn modelId="{193B70D1-641E-42A1-8E5C-5079A25774B4}" type="presOf" srcId="{705A824F-B2D7-44B4-9153-18F4295CE55B}" destId="{A7579ECD-DB92-4A2B-A94F-FF65BF8C27C3}" srcOrd="1" destOrd="0" presId="urn:microsoft.com/office/officeart/2005/8/layout/cycle4"/>
    <dgm:cxn modelId="{2F9BEF00-2CC3-43DB-A8EC-76ECB6E83FBD}" type="presOf" srcId="{4FD8F785-84BF-4F87-A878-8FB3DFFAC6E2}" destId="{B274683C-D1C3-4586-AB80-FAC93211FA4A}" srcOrd="0" destOrd="0" presId="urn:microsoft.com/office/officeart/2005/8/layout/cycle4"/>
    <dgm:cxn modelId="{041F533F-82C7-4FC7-90DF-1B4C7969CCD9}" type="presOf" srcId="{705A824F-B2D7-44B4-9153-18F4295CE55B}" destId="{08B541A2-61EB-49E3-A2DC-FACDD6B3AE67}" srcOrd="0" destOrd="0" presId="urn:microsoft.com/office/officeart/2005/8/layout/cycle4"/>
    <dgm:cxn modelId="{D1DD484E-B9D7-458F-B984-AB1F915DEADF}" type="presOf" srcId="{343E145E-F7BE-43C8-B003-2208C85DDBAF}" destId="{0FF40157-FD86-43BC-9AD7-8F8760C65EAC}" srcOrd="0" destOrd="0" presId="urn:microsoft.com/office/officeart/2005/8/layout/cycle4"/>
    <dgm:cxn modelId="{EDB28B22-46BC-40DB-8D28-D722BF748F83}" type="presOf" srcId="{C0B3136A-DB43-4E63-8EF8-0BD55119736B}" destId="{786A66EA-D0F7-47C0-AC56-F9C26A5333B0}" srcOrd="1" destOrd="0" presId="urn:microsoft.com/office/officeart/2005/8/layout/cycle4"/>
    <dgm:cxn modelId="{5C800981-1C48-4F76-A6CE-B97DB61E29B3}" type="presOf" srcId="{6CC128E3-AC4C-4DB0-8595-14A6051AF796}" destId="{3E03599A-8BB2-4B3A-AE7E-8D9A5F3CB4AF}" srcOrd="0" destOrd="0" presId="urn:microsoft.com/office/officeart/2005/8/layout/cycle4"/>
    <dgm:cxn modelId="{982746BD-F530-4809-BBF6-F72C209F85EA}" type="presOf" srcId="{0F9B9016-625C-4D83-BF29-37C6337FA18B}" destId="{23F479E0-6EA3-45D6-A4EB-7B925FF0E9DF}" srcOrd="0" destOrd="0" presId="urn:microsoft.com/office/officeart/2005/8/layout/cycle4"/>
    <dgm:cxn modelId="{813C4E38-28D2-4001-BD5E-FB757269F090}" type="presOf" srcId="{AB770785-2EE4-4B2B-8C6A-C644667BEE63}" destId="{4B1976DC-DCBB-4804-A622-4698B4E893BB}" srcOrd="0" destOrd="0" presId="urn:microsoft.com/office/officeart/2005/8/layout/cycle4"/>
    <dgm:cxn modelId="{4B8788BB-3AD6-4B21-BD79-98F9F588E6B0}" type="presOf" srcId="{290D2FE2-4892-47F7-BB35-C5CE99263685}" destId="{721F391F-D012-4D08-A3FE-E217706122BF}" srcOrd="0" destOrd="0" presId="urn:microsoft.com/office/officeart/2005/8/layout/cycle4"/>
    <dgm:cxn modelId="{86468BB8-99C5-4F30-ACA0-E3F4363146C1}" type="presParOf" srcId="{37F27768-4B64-454A-A8A0-2986725365E5}" destId="{06E031F3-7BFC-45E3-B4AA-3F44335387AB}" srcOrd="0" destOrd="0" presId="urn:microsoft.com/office/officeart/2005/8/layout/cycle4"/>
    <dgm:cxn modelId="{4BBB8C98-3723-4B5C-B676-7C160A8383E3}" type="presParOf" srcId="{06E031F3-7BFC-45E3-B4AA-3F44335387AB}" destId="{FBB18DDF-47AB-4293-A15E-47C9EDB1F5DA}" srcOrd="0" destOrd="0" presId="urn:microsoft.com/office/officeart/2005/8/layout/cycle4"/>
    <dgm:cxn modelId="{B68D8BA1-E0AA-41A8-B732-D53A611E913E}" type="presParOf" srcId="{FBB18DDF-47AB-4293-A15E-47C9EDB1F5DA}" destId="{8E77FB3E-2B5A-477F-ABD1-A56992CE2241}" srcOrd="0" destOrd="0" presId="urn:microsoft.com/office/officeart/2005/8/layout/cycle4"/>
    <dgm:cxn modelId="{50D2A6D2-C7BA-4B67-A9BF-5CA7411DCE2B}" type="presParOf" srcId="{FBB18DDF-47AB-4293-A15E-47C9EDB1F5DA}" destId="{786A66EA-D0F7-47C0-AC56-F9C26A5333B0}" srcOrd="1" destOrd="0" presId="urn:microsoft.com/office/officeart/2005/8/layout/cycle4"/>
    <dgm:cxn modelId="{216315C1-321E-4EA0-A609-165934D03E6F}" type="presParOf" srcId="{06E031F3-7BFC-45E3-B4AA-3F44335387AB}" destId="{7F320D87-D845-435E-B584-AA4799F122D4}" srcOrd="1" destOrd="0" presId="urn:microsoft.com/office/officeart/2005/8/layout/cycle4"/>
    <dgm:cxn modelId="{CB1B1753-BDF0-4AF5-BBDF-706AA789E81E}" type="presParOf" srcId="{7F320D87-D845-435E-B584-AA4799F122D4}" destId="{08B541A2-61EB-49E3-A2DC-FACDD6B3AE67}" srcOrd="0" destOrd="0" presId="urn:microsoft.com/office/officeart/2005/8/layout/cycle4"/>
    <dgm:cxn modelId="{932C4881-CFFD-48EE-95D0-33F76A2F93CD}" type="presParOf" srcId="{7F320D87-D845-435E-B584-AA4799F122D4}" destId="{A7579ECD-DB92-4A2B-A94F-FF65BF8C27C3}" srcOrd="1" destOrd="0" presId="urn:microsoft.com/office/officeart/2005/8/layout/cycle4"/>
    <dgm:cxn modelId="{C72351BA-FA46-4E5B-8378-91C342450DF5}" type="presParOf" srcId="{06E031F3-7BFC-45E3-B4AA-3F44335387AB}" destId="{35F09BD4-97CE-436D-A947-BF56DDE54321}" srcOrd="2" destOrd="0" presId="urn:microsoft.com/office/officeart/2005/8/layout/cycle4"/>
    <dgm:cxn modelId="{7CBC2AA6-D4A4-4BD2-AE48-133B8245BADE}" type="presParOf" srcId="{35F09BD4-97CE-436D-A947-BF56DDE54321}" destId="{4B1976DC-DCBB-4804-A622-4698B4E893BB}" srcOrd="0" destOrd="0" presId="urn:microsoft.com/office/officeart/2005/8/layout/cycle4"/>
    <dgm:cxn modelId="{5AC6A9BC-7A7E-4048-9C53-A20267866EFE}" type="presParOf" srcId="{35F09BD4-97CE-436D-A947-BF56DDE54321}" destId="{E8DEF553-9CC3-4C5A-83DB-F490E2139D65}" srcOrd="1" destOrd="0" presId="urn:microsoft.com/office/officeart/2005/8/layout/cycle4"/>
    <dgm:cxn modelId="{95FE5E97-3EFA-4A6D-A42D-B5D41A7CAEA1}" type="presParOf" srcId="{06E031F3-7BFC-45E3-B4AA-3F44335387AB}" destId="{9B392E3A-9AD3-42DB-A14C-E21EA9456EB9}" srcOrd="3" destOrd="0" presId="urn:microsoft.com/office/officeart/2005/8/layout/cycle4"/>
    <dgm:cxn modelId="{B4876378-E23A-4BF1-BC14-5E90D9797A12}" type="presParOf" srcId="{9B392E3A-9AD3-42DB-A14C-E21EA9456EB9}" destId="{23F479E0-6EA3-45D6-A4EB-7B925FF0E9DF}" srcOrd="0" destOrd="0" presId="urn:microsoft.com/office/officeart/2005/8/layout/cycle4"/>
    <dgm:cxn modelId="{B3D09657-27C9-40AC-AD01-E3DF0AC4CBD8}" type="presParOf" srcId="{9B392E3A-9AD3-42DB-A14C-E21EA9456EB9}" destId="{C2F6F452-4F58-4663-843E-7DA8729610E2}" srcOrd="1" destOrd="0" presId="urn:microsoft.com/office/officeart/2005/8/layout/cycle4"/>
    <dgm:cxn modelId="{1B116444-6AE6-47E2-96C3-CEDA52DFE8E9}" type="presParOf" srcId="{06E031F3-7BFC-45E3-B4AA-3F44335387AB}" destId="{0DE0C6A4-7802-405D-B0D4-BCAC0083477A}" srcOrd="4" destOrd="0" presId="urn:microsoft.com/office/officeart/2005/8/layout/cycle4"/>
    <dgm:cxn modelId="{DEE63BF3-AA4B-47B6-8EAE-09BE31723CD5}" type="presParOf" srcId="{37F27768-4B64-454A-A8A0-2986725365E5}" destId="{866C5A93-EA64-4DE2-834B-8C6F96C481FA}" srcOrd="1" destOrd="0" presId="urn:microsoft.com/office/officeart/2005/8/layout/cycle4"/>
    <dgm:cxn modelId="{FD740246-6D5B-44C4-A1F6-69682D34985E}" type="presParOf" srcId="{866C5A93-EA64-4DE2-834B-8C6F96C481FA}" destId="{0FF40157-FD86-43BC-9AD7-8F8760C65EAC}" srcOrd="0" destOrd="0" presId="urn:microsoft.com/office/officeart/2005/8/layout/cycle4"/>
    <dgm:cxn modelId="{3ADAE9B2-9A00-4099-9796-3B870AC83190}" type="presParOf" srcId="{866C5A93-EA64-4DE2-834B-8C6F96C481FA}" destId="{B274683C-D1C3-4586-AB80-FAC93211FA4A}" srcOrd="1" destOrd="0" presId="urn:microsoft.com/office/officeart/2005/8/layout/cycle4"/>
    <dgm:cxn modelId="{E93E335E-E016-4B90-87E1-846929B456AB}" type="presParOf" srcId="{866C5A93-EA64-4DE2-834B-8C6F96C481FA}" destId="{721F391F-D012-4D08-A3FE-E217706122BF}" srcOrd="2" destOrd="0" presId="urn:microsoft.com/office/officeart/2005/8/layout/cycle4"/>
    <dgm:cxn modelId="{075C8A58-511E-4C33-A182-87ACF01FC3F9}" type="presParOf" srcId="{866C5A93-EA64-4DE2-834B-8C6F96C481FA}" destId="{3E03599A-8BB2-4B3A-AE7E-8D9A5F3CB4AF}" srcOrd="3" destOrd="0" presId="urn:microsoft.com/office/officeart/2005/8/layout/cycle4"/>
    <dgm:cxn modelId="{CBA20AE9-DC2D-4349-9945-7CEABBF75004}" type="presParOf" srcId="{866C5A93-EA64-4DE2-834B-8C6F96C481FA}" destId="{3CB335C4-D2A3-4415-BFA0-C4F2849665BA}" srcOrd="4" destOrd="0" presId="urn:microsoft.com/office/officeart/2005/8/layout/cycle4"/>
    <dgm:cxn modelId="{6DB10E50-E7E1-4D3C-B4FF-A3D7492459A2}" type="presParOf" srcId="{37F27768-4B64-454A-A8A0-2986725365E5}" destId="{0CF45B4F-2747-47DB-B4B3-54B5008A8CD7}" srcOrd="2" destOrd="0" presId="urn:microsoft.com/office/officeart/2005/8/layout/cycle4"/>
    <dgm:cxn modelId="{0EBA189B-0AC3-4F0B-8518-1AE0982C49AF}" type="presParOf" srcId="{37F27768-4B64-454A-A8A0-2986725365E5}" destId="{86941803-9161-4D57-A5DF-56FCC6CD7A1B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7062902-4DA1-42DB-8C27-A72F8D3D40F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892B85F-98CB-49E4-874A-4D93FF1825B5}">
      <dgm:prSet phldrT="[Text]"/>
      <dgm:spPr/>
      <dgm:t>
        <a:bodyPr/>
        <a:lstStyle/>
        <a:p>
          <a:r>
            <a:rPr lang="cs-CZ" dirty="0" smtClean="0"/>
            <a:t>Tlak atmosféry na zemský povrch</a:t>
          </a:r>
          <a:endParaRPr lang="cs-CZ" dirty="0"/>
        </a:p>
      </dgm:t>
    </dgm:pt>
    <dgm:pt modelId="{9C1F428E-4A14-4C02-94BF-159583591A0C}" type="parTrans" cxnId="{EDCCC435-F8CD-4746-837D-35037F798895}">
      <dgm:prSet/>
      <dgm:spPr/>
      <dgm:t>
        <a:bodyPr/>
        <a:lstStyle/>
        <a:p>
          <a:endParaRPr lang="cs-CZ"/>
        </a:p>
      </dgm:t>
    </dgm:pt>
    <dgm:pt modelId="{B670CA59-72B8-4E5C-BC75-D960F9BF8F4F}" type="sibTrans" cxnId="{EDCCC435-F8CD-4746-837D-35037F798895}">
      <dgm:prSet/>
      <dgm:spPr/>
      <dgm:t>
        <a:bodyPr/>
        <a:lstStyle/>
        <a:p>
          <a:endParaRPr lang="cs-CZ"/>
        </a:p>
      </dgm:t>
    </dgm:pt>
    <dgm:pt modelId="{FB97929B-06E2-4C6E-B445-AAC825C88FFD}">
      <dgm:prSet phldrT="[Text]"/>
      <dgm:spPr/>
      <dgm:t>
        <a:bodyPr/>
        <a:lstStyle/>
        <a:p>
          <a:r>
            <a:rPr lang="cs-CZ" dirty="0" smtClean="0"/>
            <a:t>Měří se v pascalech</a:t>
          </a:r>
          <a:endParaRPr lang="cs-CZ" dirty="0"/>
        </a:p>
      </dgm:t>
    </dgm:pt>
    <dgm:pt modelId="{0EF586F1-026A-41EB-9B37-127ED0288564}" type="parTrans" cxnId="{685A38EE-BC8F-4A7D-9E2E-EDA3ED29AF5F}">
      <dgm:prSet/>
      <dgm:spPr/>
      <dgm:t>
        <a:bodyPr/>
        <a:lstStyle/>
        <a:p>
          <a:endParaRPr lang="cs-CZ"/>
        </a:p>
      </dgm:t>
    </dgm:pt>
    <dgm:pt modelId="{EDBFF3F0-8910-4D5D-9CA4-BD5F4B667380}" type="sibTrans" cxnId="{685A38EE-BC8F-4A7D-9E2E-EDA3ED29AF5F}">
      <dgm:prSet/>
      <dgm:spPr/>
      <dgm:t>
        <a:bodyPr/>
        <a:lstStyle/>
        <a:p>
          <a:endParaRPr lang="cs-CZ"/>
        </a:p>
      </dgm:t>
    </dgm:pt>
    <dgm:pt modelId="{20B9DBF1-E211-4723-8AF8-3F012FDD0FC8}">
      <dgm:prSet phldrT="[Text]"/>
      <dgm:spPr/>
      <dgm:t>
        <a:bodyPr/>
        <a:lstStyle/>
        <a:p>
          <a:r>
            <a:rPr lang="cs-CZ" dirty="0" smtClean="0"/>
            <a:t>Klesá s nadmořskou výškou</a:t>
          </a:r>
          <a:endParaRPr lang="cs-CZ" dirty="0"/>
        </a:p>
      </dgm:t>
    </dgm:pt>
    <dgm:pt modelId="{7B7C4FF8-6C90-4484-9A28-0725D7890F16}" type="parTrans" cxnId="{AE443DD9-BB54-4299-99BE-6EDB8EC126BF}">
      <dgm:prSet/>
      <dgm:spPr/>
      <dgm:t>
        <a:bodyPr/>
        <a:lstStyle/>
        <a:p>
          <a:endParaRPr lang="cs-CZ"/>
        </a:p>
      </dgm:t>
    </dgm:pt>
    <dgm:pt modelId="{3A0BAD12-9AA4-42C6-A9A5-FE2B1272CA72}" type="sibTrans" cxnId="{AE443DD9-BB54-4299-99BE-6EDB8EC126BF}">
      <dgm:prSet/>
      <dgm:spPr/>
      <dgm:t>
        <a:bodyPr/>
        <a:lstStyle/>
        <a:p>
          <a:endParaRPr lang="cs-CZ"/>
        </a:p>
      </dgm:t>
    </dgm:pt>
    <dgm:pt modelId="{5C0C2AD6-CB9F-4257-BCC5-27D87F4ED588}" type="pres">
      <dgm:prSet presAssocID="{F7062902-4DA1-42DB-8C27-A72F8D3D40FF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F6BE0EF-0DC8-4E52-BF57-AA808847B2C2}" type="pres">
      <dgm:prSet presAssocID="{D892B85F-98CB-49E4-874A-4D93FF1825B5}" presName="parentLin" presStyleCnt="0"/>
      <dgm:spPr/>
    </dgm:pt>
    <dgm:pt modelId="{33972BF2-8E8B-4B48-BFC5-4917DF349558}" type="pres">
      <dgm:prSet presAssocID="{D892B85F-98CB-49E4-874A-4D93FF1825B5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4213E43-913A-4DCD-A45D-1A1DD472E290}" type="pres">
      <dgm:prSet presAssocID="{D892B85F-98CB-49E4-874A-4D93FF1825B5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63935F-7AA9-46F2-9AA2-F26CE0C62915}" type="pres">
      <dgm:prSet presAssocID="{D892B85F-98CB-49E4-874A-4D93FF1825B5}" presName="negativeSpace" presStyleCnt="0"/>
      <dgm:spPr/>
    </dgm:pt>
    <dgm:pt modelId="{993787D3-81AE-414C-AE1C-2493AB317F49}" type="pres">
      <dgm:prSet presAssocID="{D892B85F-98CB-49E4-874A-4D93FF1825B5}" presName="childText" presStyleLbl="conFgAcc1" presStyleIdx="0" presStyleCnt="3">
        <dgm:presLayoutVars>
          <dgm:bulletEnabled val="1"/>
        </dgm:presLayoutVars>
      </dgm:prSet>
      <dgm:spPr/>
    </dgm:pt>
    <dgm:pt modelId="{C97C3850-9A69-4322-85E9-611C2E129737}" type="pres">
      <dgm:prSet presAssocID="{B670CA59-72B8-4E5C-BC75-D960F9BF8F4F}" presName="spaceBetweenRectangles" presStyleCnt="0"/>
      <dgm:spPr/>
    </dgm:pt>
    <dgm:pt modelId="{449477C7-2381-47FB-A77F-976C909B8F34}" type="pres">
      <dgm:prSet presAssocID="{FB97929B-06E2-4C6E-B445-AAC825C88FFD}" presName="parentLin" presStyleCnt="0"/>
      <dgm:spPr/>
    </dgm:pt>
    <dgm:pt modelId="{C527ED28-1219-4027-BCBE-C44B19FF6D3B}" type="pres">
      <dgm:prSet presAssocID="{FB97929B-06E2-4C6E-B445-AAC825C88FFD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D300D81E-C620-40A8-9EDB-3B801144543C}" type="pres">
      <dgm:prSet presAssocID="{FB97929B-06E2-4C6E-B445-AAC825C88FFD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123B62-243B-491D-90BA-5D2A22C5B2CC}" type="pres">
      <dgm:prSet presAssocID="{FB97929B-06E2-4C6E-B445-AAC825C88FFD}" presName="negativeSpace" presStyleCnt="0"/>
      <dgm:spPr/>
    </dgm:pt>
    <dgm:pt modelId="{0763D2E8-BF8F-4977-838C-DB9BB352281E}" type="pres">
      <dgm:prSet presAssocID="{FB97929B-06E2-4C6E-B445-AAC825C88FFD}" presName="childText" presStyleLbl="conFgAcc1" presStyleIdx="1" presStyleCnt="3">
        <dgm:presLayoutVars>
          <dgm:bulletEnabled val="1"/>
        </dgm:presLayoutVars>
      </dgm:prSet>
      <dgm:spPr/>
    </dgm:pt>
    <dgm:pt modelId="{C431A196-EE1F-4994-9253-E5858DE221A9}" type="pres">
      <dgm:prSet presAssocID="{EDBFF3F0-8910-4D5D-9CA4-BD5F4B667380}" presName="spaceBetweenRectangles" presStyleCnt="0"/>
      <dgm:spPr/>
    </dgm:pt>
    <dgm:pt modelId="{C53F808A-632D-49F7-B0C7-FA91FD69B408}" type="pres">
      <dgm:prSet presAssocID="{20B9DBF1-E211-4723-8AF8-3F012FDD0FC8}" presName="parentLin" presStyleCnt="0"/>
      <dgm:spPr/>
    </dgm:pt>
    <dgm:pt modelId="{1008F23C-6936-4E30-913E-76DED8D025B9}" type="pres">
      <dgm:prSet presAssocID="{20B9DBF1-E211-4723-8AF8-3F012FDD0FC8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58AE2DB2-8D84-4BFB-A882-745E9FE5164B}" type="pres">
      <dgm:prSet presAssocID="{20B9DBF1-E211-4723-8AF8-3F012FDD0FC8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642751-F374-447B-8618-DD4EC9AC3105}" type="pres">
      <dgm:prSet presAssocID="{20B9DBF1-E211-4723-8AF8-3F012FDD0FC8}" presName="negativeSpace" presStyleCnt="0"/>
      <dgm:spPr/>
    </dgm:pt>
    <dgm:pt modelId="{4188FDD5-0824-4A53-9CE8-EB613EFDACF9}" type="pres">
      <dgm:prSet presAssocID="{20B9DBF1-E211-4723-8AF8-3F012FDD0FC8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EDCCC435-F8CD-4746-837D-35037F798895}" srcId="{F7062902-4DA1-42DB-8C27-A72F8D3D40FF}" destId="{D892B85F-98CB-49E4-874A-4D93FF1825B5}" srcOrd="0" destOrd="0" parTransId="{9C1F428E-4A14-4C02-94BF-159583591A0C}" sibTransId="{B670CA59-72B8-4E5C-BC75-D960F9BF8F4F}"/>
    <dgm:cxn modelId="{EAB6BB8E-2C5D-4017-A280-5B5E017B2995}" type="presOf" srcId="{D892B85F-98CB-49E4-874A-4D93FF1825B5}" destId="{33972BF2-8E8B-4B48-BFC5-4917DF349558}" srcOrd="0" destOrd="0" presId="urn:microsoft.com/office/officeart/2005/8/layout/list1"/>
    <dgm:cxn modelId="{AE443DD9-BB54-4299-99BE-6EDB8EC126BF}" srcId="{F7062902-4DA1-42DB-8C27-A72F8D3D40FF}" destId="{20B9DBF1-E211-4723-8AF8-3F012FDD0FC8}" srcOrd="2" destOrd="0" parTransId="{7B7C4FF8-6C90-4484-9A28-0725D7890F16}" sibTransId="{3A0BAD12-9AA4-42C6-A9A5-FE2B1272CA72}"/>
    <dgm:cxn modelId="{0E78390B-B4AA-4BAE-847C-B3ACEE4E518A}" type="presOf" srcId="{D892B85F-98CB-49E4-874A-4D93FF1825B5}" destId="{84213E43-913A-4DCD-A45D-1A1DD472E290}" srcOrd="1" destOrd="0" presId="urn:microsoft.com/office/officeart/2005/8/layout/list1"/>
    <dgm:cxn modelId="{65BD2202-2D8C-4265-A35C-075CEB6E1A5D}" type="presOf" srcId="{20B9DBF1-E211-4723-8AF8-3F012FDD0FC8}" destId="{1008F23C-6936-4E30-913E-76DED8D025B9}" srcOrd="0" destOrd="0" presId="urn:microsoft.com/office/officeart/2005/8/layout/list1"/>
    <dgm:cxn modelId="{3999EBFD-7804-4D75-B7D1-2C7BC298A5A7}" type="presOf" srcId="{FB97929B-06E2-4C6E-B445-AAC825C88FFD}" destId="{C527ED28-1219-4027-BCBE-C44B19FF6D3B}" srcOrd="0" destOrd="0" presId="urn:microsoft.com/office/officeart/2005/8/layout/list1"/>
    <dgm:cxn modelId="{184C4A96-9368-4FC4-8446-2401661E53B9}" type="presOf" srcId="{F7062902-4DA1-42DB-8C27-A72F8D3D40FF}" destId="{5C0C2AD6-CB9F-4257-BCC5-27D87F4ED588}" srcOrd="0" destOrd="0" presId="urn:microsoft.com/office/officeart/2005/8/layout/list1"/>
    <dgm:cxn modelId="{AF0D6525-8918-46ED-A1F0-626594CE376F}" type="presOf" srcId="{20B9DBF1-E211-4723-8AF8-3F012FDD0FC8}" destId="{58AE2DB2-8D84-4BFB-A882-745E9FE5164B}" srcOrd="1" destOrd="0" presId="urn:microsoft.com/office/officeart/2005/8/layout/list1"/>
    <dgm:cxn modelId="{D12A521C-4FB7-470E-BBE3-1783A7CF65B9}" type="presOf" srcId="{FB97929B-06E2-4C6E-B445-AAC825C88FFD}" destId="{D300D81E-C620-40A8-9EDB-3B801144543C}" srcOrd="1" destOrd="0" presId="urn:microsoft.com/office/officeart/2005/8/layout/list1"/>
    <dgm:cxn modelId="{685A38EE-BC8F-4A7D-9E2E-EDA3ED29AF5F}" srcId="{F7062902-4DA1-42DB-8C27-A72F8D3D40FF}" destId="{FB97929B-06E2-4C6E-B445-AAC825C88FFD}" srcOrd="1" destOrd="0" parTransId="{0EF586F1-026A-41EB-9B37-127ED0288564}" sibTransId="{EDBFF3F0-8910-4D5D-9CA4-BD5F4B667380}"/>
    <dgm:cxn modelId="{74848BB9-1DB8-405B-9B12-B74332C90CE0}" type="presParOf" srcId="{5C0C2AD6-CB9F-4257-BCC5-27D87F4ED588}" destId="{5F6BE0EF-0DC8-4E52-BF57-AA808847B2C2}" srcOrd="0" destOrd="0" presId="urn:microsoft.com/office/officeart/2005/8/layout/list1"/>
    <dgm:cxn modelId="{49D580C1-AB51-474E-A5C7-234BF74447A2}" type="presParOf" srcId="{5F6BE0EF-0DC8-4E52-BF57-AA808847B2C2}" destId="{33972BF2-8E8B-4B48-BFC5-4917DF349558}" srcOrd="0" destOrd="0" presId="urn:microsoft.com/office/officeart/2005/8/layout/list1"/>
    <dgm:cxn modelId="{9D084BA1-C4A9-4B21-93F0-58F4CDCB3880}" type="presParOf" srcId="{5F6BE0EF-0DC8-4E52-BF57-AA808847B2C2}" destId="{84213E43-913A-4DCD-A45D-1A1DD472E290}" srcOrd="1" destOrd="0" presId="urn:microsoft.com/office/officeart/2005/8/layout/list1"/>
    <dgm:cxn modelId="{35DBEF8B-A7AD-4777-B795-C235D8A80029}" type="presParOf" srcId="{5C0C2AD6-CB9F-4257-BCC5-27D87F4ED588}" destId="{0163935F-7AA9-46F2-9AA2-F26CE0C62915}" srcOrd="1" destOrd="0" presId="urn:microsoft.com/office/officeart/2005/8/layout/list1"/>
    <dgm:cxn modelId="{DC3635EB-F4F6-4DE4-A312-A76A70106A27}" type="presParOf" srcId="{5C0C2AD6-CB9F-4257-BCC5-27D87F4ED588}" destId="{993787D3-81AE-414C-AE1C-2493AB317F49}" srcOrd="2" destOrd="0" presId="urn:microsoft.com/office/officeart/2005/8/layout/list1"/>
    <dgm:cxn modelId="{099050EF-61B0-4A88-9987-884A8B3C3FC8}" type="presParOf" srcId="{5C0C2AD6-CB9F-4257-BCC5-27D87F4ED588}" destId="{C97C3850-9A69-4322-85E9-611C2E129737}" srcOrd="3" destOrd="0" presId="urn:microsoft.com/office/officeart/2005/8/layout/list1"/>
    <dgm:cxn modelId="{11C238CC-7509-4CED-9272-3F5DACE5EBB1}" type="presParOf" srcId="{5C0C2AD6-CB9F-4257-BCC5-27D87F4ED588}" destId="{449477C7-2381-47FB-A77F-976C909B8F34}" srcOrd="4" destOrd="0" presId="urn:microsoft.com/office/officeart/2005/8/layout/list1"/>
    <dgm:cxn modelId="{8B078516-A698-409F-8696-AA9265C8B7CE}" type="presParOf" srcId="{449477C7-2381-47FB-A77F-976C909B8F34}" destId="{C527ED28-1219-4027-BCBE-C44B19FF6D3B}" srcOrd="0" destOrd="0" presId="urn:microsoft.com/office/officeart/2005/8/layout/list1"/>
    <dgm:cxn modelId="{A410DCF2-A019-4302-A140-D4DB47C79677}" type="presParOf" srcId="{449477C7-2381-47FB-A77F-976C909B8F34}" destId="{D300D81E-C620-40A8-9EDB-3B801144543C}" srcOrd="1" destOrd="0" presId="urn:microsoft.com/office/officeart/2005/8/layout/list1"/>
    <dgm:cxn modelId="{6C71CEFA-1726-4699-9F0A-2F776E4176F6}" type="presParOf" srcId="{5C0C2AD6-CB9F-4257-BCC5-27D87F4ED588}" destId="{8C123B62-243B-491D-90BA-5D2A22C5B2CC}" srcOrd="5" destOrd="0" presId="urn:microsoft.com/office/officeart/2005/8/layout/list1"/>
    <dgm:cxn modelId="{3D39FF9A-F82F-401D-90EE-1EB01A80ABCE}" type="presParOf" srcId="{5C0C2AD6-CB9F-4257-BCC5-27D87F4ED588}" destId="{0763D2E8-BF8F-4977-838C-DB9BB352281E}" srcOrd="6" destOrd="0" presId="urn:microsoft.com/office/officeart/2005/8/layout/list1"/>
    <dgm:cxn modelId="{5079122E-D68F-4A80-ADF7-B5A3096C5EAE}" type="presParOf" srcId="{5C0C2AD6-CB9F-4257-BCC5-27D87F4ED588}" destId="{C431A196-EE1F-4994-9253-E5858DE221A9}" srcOrd="7" destOrd="0" presId="urn:microsoft.com/office/officeart/2005/8/layout/list1"/>
    <dgm:cxn modelId="{80A4DCEC-64D8-486E-AD1F-9B4A94612D22}" type="presParOf" srcId="{5C0C2AD6-CB9F-4257-BCC5-27D87F4ED588}" destId="{C53F808A-632D-49F7-B0C7-FA91FD69B408}" srcOrd="8" destOrd="0" presId="urn:microsoft.com/office/officeart/2005/8/layout/list1"/>
    <dgm:cxn modelId="{7C74BB28-210B-4148-86D0-C74E8511B8E7}" type="presParOf" srcId="{C53F808A-632D-49F7-B0C7-FA91FD69B408}" destId="{1008F23C-6936-4E30-913E-76DED8D025B9}" srcOrd="0" destOrd="0" presId="urn:microsoft.com/office/officeart/2005/8/layout/list1"/>
    <dgm:cxn modelId="{91D854AA-8675-44D4-89E3-3BF8E6B6D985}" type="presParOf" srcId="{C53F808A-632D-49F7-B0C7-FA91FD69B408}" destId="{58AE2DB2-8D84-4BFB-A882-745E9FE5164B}" srcOrd="1" destOrd="0" presId="urn:microsoft.com/office/officeart/2005/8/layout/list1"/>
    <dgm:cxn modelId="{5D6426D6-1004-4797-9F37-1A8B837A816F}" type="presParOf" srcId="{5C0C2AD6-CB9F-4257-BCC5-27D87F4ED588}" destId="{97642751-F374-447B-8618-DD4EC9AC3105}" srcOrd="9" destOrd="0" presId="urn:microsoft.com/office/officeart/2005/8/layout/list1"/>
    <dgm:cxn modelId="{E79C2D7D-11DB-42C6-87A7-87938A5E9120}" type="presParOf" srcId="{5C0C2AD6-CB9F-4257-BCC5-27D87F4ED588}" destId="{4188FDD5-0824-4A53-9CE8-EB613EFDACF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0B75936-F66D-47E9-84BF-4A11E0A27746}" type="doc">
      <dgm:prSet loTypeId="urn:diagrams.loki3.com/VaryingWidthList+Icon" loCatId="list" qsTypeId="urn:microsoft.com/office/officeart/2005/8/quickstyle/simple1" qsCatId="simple" csTypeId="urn:microsoft.com/office/officeart/2005/8/colors/accent1_2" csCatId="accent1" phldr="1"/>
      <dgm:spPr/>
    </dgm:pt>
    <dgm:pt modelId="{2B90E37C-067D-4E21-BFF6-742348A0EA62}">
      <dgm:prSet phldrT="[Text]"/>
      <dgm:spPr/>
      <dgm:t>
        <a:bodyPr/>
        <a:lstStyle/>
        <a:p>
          <a:r>
            <a:rPr lang="cs-CZ" dirty="0" smtClean="0"/>
            <a:t>Pohyb vzduchu podél zemského povrchu</a:t>
          </a:r>
          <a:endParaRPr lang="cs-CZ" dirty="0"/>
        </a:p>
      </dgm:t>
    </dgm:pt>
    <dgm:pt modelId="{A4499E35-2032-4E0E-82F5-3EDFE64D5F3E}" type="parTrans" cxnId="{3AD4CE8F-6D00-4534-BAC7-7C6849A6450A}">
      <dgm:prSet/>
      <dgm:spPr/>
    </dgm:pt>
    <dgm:pt modelId="{32004356-FCFC-47AA-9771-1A30B796E835}" type="sibTrans" cxnId="{3AD4CE8F-6D00-4534-BAC7-7C6849A6450A}">
      <dgm:prSet/>
      <dgm:spPr/>
    </dgm:pt>
    <dgm:pt modelId="{F88D70FF-20DA-4162-92C4-DF52B3D98691}">
      <dgm:prSet phldrT="[Text]"/>
      <dgm:spPr/>
      <dgm:t>
        <a:bodyPr/>
        <a:lstStyle/>
        <a:p>
          <a:r>
            <a:rPr lang="cs-CZ" dirty="0" smtClean="0"/>
            <a:t>Jeho rychlost měříme v m/s nebo v km/hod</a:t>
          </a:r>
          <a:endParaRPr lang="cs-CZ" dirty="0"/>
        </a:p>
      </dgm:t>
    </dgm:pt>
    <dgm:pt modelId="{6B471229-5ADF-47A5-A406-F9F3CCB2E28D}" type="parTrans" cxnId="{D4E4527F-507C-46E7-9733-1DFB0073F1CD}">
      <dgm:prSet/>
      <dgm:spPr/>
    </dgm:pt>
    <dgm:pt modelId="{54C50A85-3E38-4DCC-8BFE-95C2896884C1}" type="sibTrans" cxnId="{D4E4527F-507C-46E7-9733-1DFB0073F1CD}">
      <dgm:prSet/>
      <dgm:spPr/>
    </dgm:pt>
    <dgm:pt modelId="{198CB7F9-2280-48E5-8B80-0C4EA1018141}">
      <dgm:prSet phldrT="[Text]"/>
      <dgm:spPr/>
      <dgm:t>
        <a:bodyPr/>
        <a:lstStyle/>
        <a:p>
          <a:r>
            <a:rPr lang="cs-CZ" dirty="0" smtClean="0"/>
            <a:t>Nejčastější směr větru v ČR je od SZ</a:t>
          </a:r>
          <a:endParaRPr lang="cs-CZ" dirty="0"/>
        </a:p>
      </dgm:t>
    </dgm:pt>
    <dgm:pt modelId="{0B9B1617-D812-4635-929E-0E2ED3D9265F}" type="parTrans" cxnId="{98174146-6B32-4021-8534-72664C661FF6}">
      <dgm:prSet/>
      <dgm:spPr/>
    </dgm:pt>
    <dgm:pt modelId="{D31C2955-465B-43A0-A9B8-3705D5CF6B89}" type="sibTrans" cxnId="{98174146-6B32-4021-8534-72664C661FF6}">
      <dgm:prSet/>
      <dgm:spPr/>
    </dgm:pt>
    <dgm:pt modelId="{51D2F704-85E9-4D7F-974A-292DE70A097D}" type="pres">
      <dgm:prSet presAssocID="{E0B75936-F66D-47E9-84BF-4A11E0A27746}" presName="Name0" presStyleCnt="0">
        <dgm:presLayoutVars>
          <dgm:resizeHandles/>
        </dgm:presLayoutVars>
      </dgm:prSet>
      <dgm:spPr/>
    </dgm:pt>
    <dgm:pt modelId="{881586F2-B58E-4B04-AE96-AC1646969D11}" type="pres">
      <dgm:prSet presAssocID="{2B90E37C-067D-4E21-BFF6-742348A0EA62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DAEFF2-3F58-4AED-B715-589571B1B203}" type="pres">
      <dgm:prSet presAssocID="{32004356-FCFC-47AA-9771-1A30B796E835}" presName="space" presStyleCnt="0"/>
      <dgm:spPr/>
    </dgm:pt>
    <dgm:pt modelId="{F2B598F8-665B-46D9-ABC6-1FFEE1F11C46}" type="pres">
      <dgm:prSet presAssocID="{F88D70FF-20DA-4162-92C4-DF52B3D98691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26736B-0BE2-4A5B-B981-D0F789EAAD5E}" type="pres">
      <dgm:prSet presAssocID="{54C50A85-3E38-4DCC-8BFE-95C2896884C1}" presName="space" presStyleCnt="0"/>
      <dgm:spPr/>
    </dgm:pt>
    <dgm:pt modelId="{2A26DAF8-9305-4444-82BA-D378E8CEDECA}" type="pres">
      <dgm:prSet presAssocID="{198CB7F9-2280-48E5-8B80-0C4EA1018141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E4527F-507C-46E7-9733-1DFB0073F1CD}" srcId="{E0B75936-F66D-47E9-84BF-4A11E0A27746}" destId="{F88D70FF-20DA-4162-92C4-DF52B3D98691}" srcOrd="1" destOrd="0" parTransId="{6B471229-5ADF-47A5-A406-F9F3CCB2E28D}" sibTransId="{54C50A85-3E38-4DCC-8BFE-95C2896884C1}"/>
    <dgm:cxn modelId="{3AD4CE8F-6D00-4534-BAC7-7C6849A6450A}" srcId="{E0B75936-F66D-47E9-84BF-4A11E0A27746}" destId="{2B90E37C-067D-4E21-BFF6-742348A0EA62}" srcOrd="0" destOrd="0" parTransId="{A4499E35-2032-4E0E-82F5-3EDFE64D5F3E}" sibTransId="{32004356-FCFC-47AA-9771-1A30B796E835}"/>
    <dgm:cxn modelId="{4878A220-E3ED-42FF-A258-34945C4F58D8}" type="presOf" srcId="{F88D70FF-20DA-4162-92C4-DF52B3D98691}" destId="{F2B598F8-665B-46D9-ABC6-1FFEE1F11C46}" srcOrd="0" destOrd="0" presId="urn:diagrams.loki3.com/VaryingWidthList+Icon"/>
    <dgm:cxn modelId="{84902C51-1DBE-4691-997C-22DCA1A58E7B}" type="presOf" srcId="{198CB7F9-2280-48E5-8B80-0C4EA1018141}" destId="{2A26DAF8-9305-4444-82BA-D378E8CEDECA}" srcOrd="0" destOrd="0" presId="urn:diagrams.loki3.com/VaryingWidthList+Icon"/>
    <dgm:cxn modelId="{887F29A3-E732-49F8-A070-7B79BE145B2F}" type="presOf" srcId="{E0B75936-F66D-47E9-84BF-4A11E0A27746}" destId="{51D2F704-85E9-4D7F-974A-292DE70A097D}" srcOrd="0" destOrd="0" presId="urn:diagrams.loki3.com/VaryingWidthList+Icon"/>
    <dgm:cxn modelId="{98174146-6B32-4021-8534-72664C661FF6}" srcId="{E0B75936-F66D-47E9-84BF-4A11E0A27746}" destId="{198CB7F9-2280-48E5-8B80-0C4EA1018141}" srcOrd="2" destOrd="0" parTransId="{0B9B1617-D812-4635-929E-0E2ED3D9265F}" sibTransId="{D31C2955-465B-43A0-A9B8-3705D5CF6B89}"/>
    <dgm:cxn modelId="{17F35AEC-B50C-424B-8575-E79763656632}" type="presOf" srcId="{2B90E37C-067D-4E21-BFF6-742348A0EA62}" destId="{881586F2-B58E-4B04-AE96-AC1646969D11}" srcOrd="0" destOrd="0" presId="urn:diagrams.loki3.com/VaryingWidthList+Icon"/>
    <dgm:cxn modelId="{E882C5EE-E805-4333-90B0-AC42AF5C259D}" type="presParOf" srcId="{51D2F704-85E9-4D7F-974A-292DE70A097D}" destId="{881586F2-B58E-4B04-AE96-AC1646969D11}" srcOrd="0" destOrd="0" presId="urn:diagrams.loki3.com/VaryingWidthList+Icon"/>
    <dgm:cxn modelId="{24529352-5DEC-4568-898C-2E1F1EA26E32}" type="presParOf" srcId="{51D2F704-85E9-4D7F-974A-292DE70A097D}" destId="{8DDAEFF2-3F58-4AED-B715-589571B1B203}" srcOrd="1" destOrd="0" presId="urn:diagrams.loki3.com/VaryingWidthList+Icon"/>
    <dgm:cxn modelId="{FD6871D0-A3F3-4027-8DC4-3E6FBB1655F9}" type="presParOf" srcId="{51D2F704-85E9-4D7F-974A-292DE70A097D}" destId="{F2B598F8-665B-46D9-ABC6-1FFEE1F11C46}" srcOrd="2" destOrd="0" presId="urn:diagrams.loki3.com/VaryingWidthList+Icon"/>
    <dgm:cxn modelId="{9D873A78-4C6B-41F2-95D5-F67499CEC277}" type="presParOf" srcId="{51D2F704-85E9-4D7F-974A-292DE70A097D}" destId="{F426736B-0BE2-4A5B-B981-D0F789EAAD5E}" srcOrd="3" destOrd="0" presId="urn:diagrams.loki3.com/VaryingWidthList+Icon"/>
    <dgm:cxn modelId="{2C47CACD-3375-4DEE-838C-7F7F5B1F4C35}" type="presParOf" srcId="{51D2F704-85E9-4D7F-974A-292DE70A097D}" destId="{2A26DAF8-9305-4444-82BA-D378E8CEDECA}" srcOrd="4" destOrd="0" presId="urn:diagrams.loki3.com/VaryingWidthLis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71EB40B-33BE-4FAB-B3E8-5DFF58E16957}" type="doc">
      <dgm:prSet loTypeId="urn:microsoft.com/office/officeart/2005/8/layout/cycle4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FED1515-C24F-4933-BC7E-9BED22308B22}">
      <dgm:prSet phldrT="[Text]"/>
      <dgm:spPr/>
      <dgm:t>
        <a:bodyPr/>
        <a:lstStyle/>
        <a:p>
          <a:r>
            <a:rPr lang="cs-CZ" dirty="0" smtClean="0"/>
            <a:t>teplota</a:t>
          </a:r>
          <a:endParaRPr lang="cs-CZ" dirty="0"/>
        </a:p>
      </dgm:t>
    </dgm:pt>
    <dgm:pt modelId="{8605A936-6C34-440B-A7FA-29992DA34D7B}" type="parTrans" cxnId="{209F9136-2254-4F46-8106-11F561FF4C34}">
      <dgm:prSet/>
      <dgm:spPr/>
      <dgm:t>
        <a:bodyPr/>
        <a:lstStyle/>
        <a:p>
          <a:endParaRPr lang="cs-CZ"/>
        </a:p>
      </dgm:t>
    </dgm:pt>
    <dgm:pt modelId="{27F78E90-7ADA-4C51-8F1E-50B5AF817404}" type="sibTrans" cxnId="{209F9136-2254-4F46-8106-11F561FF4C34}">
      <dgm:prSet/>
      <dgm:spPr/>
      <dgm:t>
        <a:bodyPr/>
        <a:lstStyle/>
        <a:p>
          <a:endParaRPr lang="cs-CZ"/>
        </a:p>
      </dgm:t>
    </dgm:pt>
    <dgm:pt modelId="{E141BC6E-CEDF-40AB-900D-EAF512E8F9B2}">
      <dgm:prSet phldrT="[Text]"/>
      <dgm:spPr/>
      <dgm:t>
        <a:bodyPr/>
        <a:lstStyle/>
        <a:p>
          <a:r>
            <a:rPr lang="cs-CZ" dirty="0" smtClean="0"/>
            <a:t>teploměr</a:t>
          </a:r>
          <a:endParaRPr lang="cs-CZ" dirty="0"/>
        </a:p>
      </dgm:t>
    </dgm:pt>
    <dgm:pt modelId="{E5026F3E-1117-4EB9-8F3F-35F39E8D8E8C}" type="parTrans" cxnId="{8053D496-0B65-48BD-A7D3-2755F4A0AF37}">
      <dgm:prSet/>
      <dgm:spPr/>
      <dgm:t>
        <a:bodyPr/>
        <a:lstStyle/>
        <a:p>
          <a:endParaRPr lang="cs-CZ"/>
        </a:p>
      </dgm:t>
    </dgm:pt>
    <dgm:pt modelId="{2A185902-1606-453A-A692-7F2F7A583671}" type="sibTrans" cxnId="{8053D496-0B65-48BD-A7D3-2755F4A0AF37}">
      <dgm:prSet/>
      <dgm:spPr/>
      <dgm:t>
        <a:bodyPr/>
        <a:lstStyle/>
        <a:p>
          <a:endParaRPr lang="cs-CZ"/>
        </a:p>
      </dgm:t>
    </dgm:pt>
    <dgm:pt modelId="{B143BFF3-32F8-43B0-A50A-19CD246054A9}">
      <dgm:prSet phldrT="[Text]"/>
      <dgm:spPr/>
      <dgm:t>
        <a:bodyPr/>
        <a:lstStyle/>
        <a:p>
          <a:r>
            <a:rPr lang="cs-CZ" dirty="0" smtClean="0"/>
            <a:t>množství</a:t>
          </a:r>
          <a:endParaRPr lang="cs-CZ" dirty="0" smtClean="0"/>
        </a:p>
        <a:p>
          <a:r>
            <a:rPr lang="cs-CZ" dirty="0" smtClean="0"/>
            <a:t>srážek</a:t>
          </a:r>
          <a:endParaRPr lang="cs-CZ" dirty="0"/>
        </a:p>
      </dgm:t>
    </dgm:pt>
    <dgm:pt modelId="{1C95DE9C-6186-4797-846C-DEAE7DECC98A}" type="parTrans" cxnId="{ADB42041-4BF1-4964-AED0-4D7F5EF15F36}">
      <dgm:prSet/>
      <dgm:spPr/>
      <dgm:t>
        <a:bodyPr/>
        <a:lstStyle/>
        <a:p>
          <a:endParaRPr lang="cs-CZ"/>
        </a:p>
      </dgm:t>
    </dgm:pt>
    <dgm:pt modelId="{0C74C41D-2383-445F-8262-992511618F32}" type="sibTrans" cxnId="{ADB42041-4BF1-4964-AED0-4D7F5EF15F36}">
      <dgm:prSet/>
      <dgm:spPr/>
      <dgm:t>
        <a:bodyPr/>
        <a:lstStyle/>
        <a:p>
          <a:endParaRPr lang="cs-CZ"/>
        </a:p>
      </dgm:t>
    </dgm:pt>
    <dgm:pt modelId="{1E100B5A-37BC-42B8-BAD9-C677E444A459}">
      <dgm:prSet phldrT="[Text]"/>
      <dgm:spPr/>
      <dgm:t>
        <a:bodyPr/>
        <a:lstStyle/>
        <a:p>
          <a:r>
            <a:rPr lang="cs-CZ" dirty="0" smtClean="0"/>
            <a:t>srážkoměr</a:t>
          </a:r>
          <a:endParaRPr lang="cs-CZ" dirty="0"/>
        </a:p>
      </dgm:t>
    </dgm:pt>
    <dgm:pt modelId="{9F1A1DE2-FD81-4E82-8F99-739C56B341FE}" type="parTrans" cxnId="{C4EE163E-D729-4D0D-A487-02BF7AF8D29E}">
      <dgm:prSet/>
      <dgm:spPr/>
      <dgm:t>
        <a:bodyPr/>
        <a:lstStyle/>
        <a:p>
          <a:endParaRPr lang="cs-CZ"/>
        </a:p>
      </dgm:t>
    </dgm:pt>
    <dgm:pt modelId="{BF1163EF-B0B5-40E0-964B-08190547C31E}" type="sibTrans" cxnId="{C4EE163E-D729-4D0D-A487-02BF7AF8D29E}">
      <dgm:prSet/>
      <dgm:spPr/>
      <dgm:t>
        <a:bodyPr/>
        <a:lstStyle/>
        <a:p>
          <a:endParaRPr lang="cs-CZ"/>
        </a:p>
      </dgm:t>
    </dgm:pt>
    <dgm:pt modelId="{632B77F0-4CD6-4B14-A42D-A2C1E0B1D94F}">
      <dgm:prSet phldrT="[Text]"/>
      <dgm:spPr/>
      <dgm:t>
        <a:bodyPr/>
        <a:lstStyle/>
        <a:p>
          <a:r>
            <a:rPr lang="cs-CZ" dirty="0" smtClean="0"/>
            <a:t>síla </a:t>
          </a:r>
          <a:endParaRPr lang="cs-CZ" dirty="0" smtClean="0"/>
        </a:p>
        <a:p>
          <a:r>
            <a:rPr lang="cs-CZ" dirty="0" smtClean="0"/>
            <a:t>větru</a:t>
          </a:r>
          <a:endParaRPr lang="cs-CZ" dirty="0"/>
        </a:p>
      </dgm:t>
    </dgm:pt>
    <dgm:pt modelId="{AA83260F-4A5A-47B0-BC2E-65E19F147063}" type="parTrans" cxnId="{9B960B75-9A0A-48CE-AADA-35DB71EF8157}">
      <dgm:prSet/>
      <dgm:spPr/>
      <dgm:t>
        <a:bodyPr/>
        <a:lstStyle/>
        <a:p>
          <a:endParaRPr lang="cs-CZ"/>
        </a:p>
      </dgm:t>
    </dgm:pt>
    <dgm:pt modelId="{A132A0CB-AB2B-4717-BAAF-D5940D4A44D3}" type="sibTrans" cxnId="{9B960B75-9A0A-48CE-AADA-35DB71EF8157}">
      <dgm:prSet/>
      <dgm:spPr/>
      <dgm:t>
        <a:bodyPr/>
        <a:lstStyle/>
        <a:p>
          <a:endParaRPr lang="cs-CZ"/>
        </a:p>
      </dgm:t>
    </dgm:pt>
    <dgm:pt modelId="{F0698282-8CCB-4A05-86F4-3B41A2FEC9C6}">
      <dgm:prSet phldrT="[Text]"/>
      <dgm:spPr/>
      <dgm:t>
        <a:bodyPr/>
        <a:lstStyle/>
        <a:p>
          <a:r>
            <a:rPr lang="cs-CZ" dirty="0" smtClean="0"/>
            <a:t>anemometr</a:t>
          </a:r>
          <a:endParaRPr lang="cs-CZ" dirty="0"/>
        </a:p>
      </dgm:t>
    </dgm:pt>
    <dgm:pt modelId="{662D3713-E9EC-4DF8-8F19-D30467D3379E}" type="parTrans" cxnId="{A93075C4-FDB2-4EC7-9995-9A66AD8F9411}">
      <dgm:prSet/>
      <dgm:spPr/>
      <dgm:t>
        <a:bodyPr/>
        <a:lstStyle/>
        <a:p>
          <a:endParaRPr lang="cs-CZ"/>
        </a:p>
      </dgm:t>
    </dgm:pt>
    <dgm:pt modelId="{17572BB3-F82B-4D10-AB0A-C0F27501A5A7}" type="sibTrans" cxnId="{A93075C4-FDB2-4EC7-9995-9A66AD8F9411}">
      <dgm:prSet/>
      <dgm:spPr/>
      <dgm:t>
        <a:bodyPr/>
        <a:lstStyle/>
        <a:p>
          <a:endParaRPr lang="cs-CZ"/>
        </a:p>
      </dgm:t>
    </dgm:pt>
    <dgm:pt modelId="{D32B8106-4FF8-4AC4-A74F-0E9E494A7398}">
      <dgm:prSet phldrT="[Text]"/>
      <dgm:spPr/>
      <dgm:t>
        <a:bodyPr/>
        <a:lstStyle/>
        <a:p>
          <a:r>
            <a:rPr lang="cs-CZ" dirty="0" smtClean="0"/>
            <a:t>tlak</a:t>
          </a:r>
          <a:endParaRPr lang="cs-CZ" dirty="0"/>
        </a:p>
      </dgm:t>
    </dgm:pt>
    <dgm:pt modelId="{9F363EC0-63BC-448A-B8A2-50DA96AC0D29}" type="parTrans" cxnId="{D82AF06F-FF37-4AD7-A370-AD572681E6E8}">
      <dgm:prSet/>
      <dgm:spPr/>
      <dgm:t>
        <a:bodyPr/>
        <a:lstStyle/>
        <a:p>
          <a:endParaRPr lang="cs-CZ"/>
        </a:p>
      </dgm:t>
    </dgm:pt>
    <dgm:pt modelId="{855C4473-9CBC-4E18-90E8-56B3B57F1D71}" type="sibTrans" cxnId="{D82AF06F-FF37-4AD7-A370-AD572681E6E8}">
      <dgm:prSet/>
      <dgm:spPr/>
      <dgm:t>
        <a:bodyPr/>
        <a:lstStyle/>
        <a:p>
          <a:endParaRPr lang="cs-CZ"/>
        </a:p>
      </dgm:t>
    </dgm:pt>
    <dgm:pt modelId="{7CEF49B2-6C41-4B1C-B8B2-C93D4382E252}">
      <dgm:prSet phldrT="[Text]"/>
      <dgm:spPr/>
      <dgm:t>
        <a:bodyPr/>
        <a:lstStyle/>
        <a:p>
          <a:r>
            <a:rPr lang="cs-CZ" dirty="0" smtClean="0"/>
            <a:t>barometr</a:t>
          </a:r>
          <a:endParaRPr lang="cs-CZ" dirty="0"/>
        </a:p>
      </dgm:t>
    </dgm:pt>
    <dgm:pt modelId="{42B28FBF-7B6D-4B59-BD0F-7DE60764C3ED}" type="parTrans" cxnId="{AA8F3E49-B16A-429B-A69E-780F17DBD3E0}">
      <dgm:prSet/>
      <dgm:spPr/>
      <dgm:t>
        <a:bodyPr/>
        <a:lstStyle/>
        <a:p>
          <a:endParaRPr lang="cs-CZ"/>
        </a:p>
      </dgm:t>
    </dgm:pt>
    <dgm:pt modelId="{EF1A8C77-E660-47FF-8A1E-3BA5EDAE8A1A}" type="sibTrans" cxnId="{AA8F3E49-B16A-429B-A69E-780F17DBD3E0}">
      <dgm:prSet/>
      <dgm:spPr/>
      <dgm:t>
        <a:bodyPr/>
        <a:lstStyle/>
        <a:p>
          <a:endParaRPr lang="cs-CZ"/>
        </a:p>
      </dgm:t>
    </dgm:pt>
    <dgm:pt modelId="{7BF200DA-1BE0-44EB-8D8E-AA5F2D615C78}" type="pres">
      <dgm:prSet presAssocID="{071EB40B-33BE-4FAB-B3E8-5DFF58E16957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DB7265B-2FBE-4DF9-8663-88FD817D6C2B}" type="pres">
      <dgm:prSet presAssocID="{071EB40B-33BE-4FAB-B3E8-5DFF58E16957}" presName="children" presStyleCnt="0"/>
      <dgm:spPr/>
    </dgm:pt>
    <dgm:pt modelId="{01A0250C-15C1-4286-A887-C988751BE4E8}" type="pres">
      <dgm:prSet presAssocID="{071EB40B-33BE-4FAB-B3E8-5DFF58E16957}" presName="child1group" presStyleCnt="0"/>
      <dgm:spPr/>
    </dgm:pt>
    <dgm:pt modelId="{DEEB0C70-FCF2-46A4-8D35-DB72EB65F226}" type="pres">
      <dgm:prSet presAssocID="{071EB40B-33BE-4FAB-B3E8-5DFF58E16957}" presName="child1" presStyleLbl="bgAcc1" presStyleIdx="0" presStyleCnt="4"/>
      <dgm:spPr/>
      <dgm:t>
        <a:bodyPr/>
        <a:lstStyle/>
        <a:p>
          <a:endParaRPr lang="cs-CZ"/>
        </a:p>
      </dgm:t>
    </dgm:pt>
    <dgm:pt modelId="{48F8FCBC-7934-4CFE-A461-623B1F03F5A8}" type="pres">
      <dgm:prSet presAssocID="{071EB40B-33BE-4FAB-B3E8-5DFF58E16957}" presName="child1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82136B-E422-48FD-8221-191B4A914949}" type="pres">
      <dgm:prSet presAssocID="{071EB40B-33BE-4FAB-B3E8-5DFF58E16957}" presName="child2group" presStyleCnt="0"/>
      <dgm:spPr/>
    </dgm:pt>
    <dgm:pt modelId="{141076C2-2122-44E7-B622-04157AAF9A3C}" type="pres">
      <dgm:prSet presAssocID="{071EB40B-33BE-4FAB-B3E8-5DFF58E16957}" presName="child2" presStyleLbl="bgAcc1" presStyleIdx="1" presStyleCnt="4" custLinFactNeighborX="-799" custLinFactNeighborY="1834"/>
      <dgm:spPr/>
      <dgm:t>
        <a:bodyPr/>
        <a:lstStyle/>
        <a:p>
          <a:endParaRPr lang="cs-CZ"/>
        </a:p>
      </dgm:t>
    </dgm:pt>
    <dgm:pt modelId="{A9BECD05-DD24-4B8A-856D-1C3DEF3EC9D6}" type="pres">
      <dgm:prSet presAssocID="{071EB40B-33BE-4FAB-B3E8-5DFF58E16957}" presName="child2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9E09EE-48D5-4EAE-B114-83DB89EF5A7C}" type="pres">
      <dgm:prSet presAssocID="{071EB40B-33BE-4FAB-B3E8-5DFF58E16957}" presName="child3group" presStyleCnt="0"/>
      <dgm:spPr/>
    </dgm:pt>
    <dgm:pt modelId="{560FD43F-CA3F-4292-AEA0-2208DE7F0121}" type="pres">
      <dgm:prSet presAssocID="{071EB40B-33BE-4FAB-B3E8-5DFF58E16957}" presName="child3" presStyleLbl="bgAcc1" presStyleIdx="2" presStyleCnt="4"/>
      <dgm:spPr/>
      <dgm:t>
        <a:bodyPr/>
        <a:lstStyle/>
        <a:p>
          <a:endParaRPr lang="cs-CZ"/>
        </a:p>
      </dgm:t>
    </dgm:pt>
    <dgm:pt modelId="{11A63FA5-DB2E-473B-A51E-32B2BD4AF07B}" type="pres">
      <dgm:prSet presAssocID="{071EB40B-33BE-4FAB-B3E8-5DFF58E16957}" presName="child3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59894F-7756-4367-BB78-CD7EABB8E967}" type="pres">
      <dgm:prSet presAssocID="{071EB40B-33BE-4FAB-B3E8-5DFF58E16957}" presName="child4group" presStyleCnt="0"/>
      <dgm:spPr/>
    </dgm:pt>
    <dgm:pt modelId="{C1F0AF0D-7D3D-40F9-A205-E9007FE5D438}" type="pres">
      <dgm:prSet presAssocID="{071EB40B-33BE-4FAB-B3E8-5DFF58E16957}" presName="child4" presStyleLbl="bgAcc1" presStyleIdx="3" presStyleCnt="4"/>
      <dgm:spPr/>
      <dgm:t>
        <a:bodyPr/>
        <a:lstStyle/>
        <a:p>
          <a:endParaRPr lang="cs-CZ"/>
        </a:p>
      </dgm:t>
    </dgm:pt>
    <dgm:pt modelId="{D9AA1D5A-7236-417C-804F-2C8650368CE4}" type="pres">
      <dgm:prSet presAssocID="{071EB40B-33BE-4FAB-B3E8-5DFF58E16957}" presName="child4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209DCD-BBB9-47E7-BEF5-BED5C047D8A4}" type="pres">
      <dgm:prSet presAssocID="{071EB40B-33BE-4FAB-B3E8-5DFF58E16957}" presName="childPlaceholder" presStyleCnt="0"/>
      <dgm:spPr/>
    </dgm:pt>
    <dgm:pt modelId="{62AAED8B-AF42-4670-856B-2CFA82A591A4}" type="pres">
      <dgm:prSet presAssocID="{071EB40B-33BE-4FAB-B3E8-5DFF58E16957}" presName="circle" presStyleCnt="0"/>
      <dgm:spPr/>
    </dgm:pt>
    <dgm:pt modelId="{760C4ABF-4493-4A07-80D4-7D74678863A3}" type="pres">
      <dgm:prSet presAssocID="{071EB40B-33BE-4FAB-B3E8-5DFF58E16957}" presName="quadrant1" presStyleLbl="node1" presStyleIdx="0" presStyleCnt="4" custLinFactNeighborX="935" custLinFactNeighborY="184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B505F2-57E4-4DC4-80A9-1389359AFA8B}" type="pres">
      <dgm:prSet presAssocID="{071EB40B-33BE-4FAB-B3E8-5DFF58E16957}" presName="quadrant2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E7CD99-68EA-41E2-AEF7-BC7CF5EB10F1}" type="pres">
      <dgm:prSet presAssocID="{071EB40B-33BE-4FAB-B3E8-5DFF58E16957}" presName="quadrant3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245E8D-8126-4C4A-BC4F-77DF25789A26}" type="pres">
      <dgm:prSet presAssocID="{071EB40B-33BE-4FAB-B3E8-5DFF58E16957}" presName="quadrant4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23175C-2015-408B-AB42-DFE3B0AAC9AE}" type="pres">
      <dgm:prSet presAssocID="{071EB40B-33BE-4FAB-B3E8-5DFF58E16957}" presName="quadrantPlaceholder" presStyleCnt="0"/>
      <dgm:spPr/>
    </dgm:pt>
    <dgm:pt modelId="{1E422DDF-4258-450C-BEC0-D209FBEBCCED}" type="pres">
      <dgm:prSet presAssocID="{071EB40B-33BE-4FAB-B3E8-5DFF58E16957}" presName="center1" presStyleLbl="fgShp" presStyleIdx="0" presStyleCnt="2"/>
      <dgm:spPr/>
    </dgm:pt>
    <dgm:pt modelId="{190B92A1-9735-46D0-8EA5-55FC9AB46347}" type="pres">
      <dgm:prSet presAssocID="{071EB40B-33BE-4FAB-B3E8-5DFF58E16957}" presName="center2" presStyleLbl="fgShp" presStyleIdx="1" presStyleCnt="2"/>
      <dgm:spPr/>
    </dgm:pt>
  </dgm:ptLst>
  <dgm:cxnLst>
    <dgm:cxn modelId="{320FED7E-C55E-4497-8BED-C04122CDDFE5}" type="presOf" srcId="{F0698282-8CCB-4A05-86F4-3B41A2FEC9C6}" destId="{560FD43F-CA3F-4292-AEA0-2208DE7F0121}" srcOrd="0" destOrd="0" presId="urn:microsoft.com/office/officeart/2005/8/layout/cycle4"/>
    <dgm:cxn modelId="{E135F7EB-9224-4F84-856B-CCB4B4BFE5B6}" type="presOf" srcId="{7CEF49B2-6C41-4B1C-B8B2-C93D4382E252}" destId="{C1F0AF0D-7D3D-40F9-A205-E9007FE5D438}" srcOrd="0" destOrd="0" presId="urn:microsoft.com/office/officeart/2005/8/layout/cycle4"/>
    <dgm:cxn modelId="{4F0C926A-4E8D-419D-A3A9-4E6E1643956B}" type="presOf" srcId="{1E100B5A-37BC-42B8-BAD9-C677E444A459}" destId="{141076C2-2122-44E7-B622-04157AAF9A3C}" srcOrd="0" destOrd="0" presId="urn:microsoft.com/office/officeart/2005/8/layout/cycle4"/>
    <dgm:cxn modelId="{C4EE163E-D729-4D0D-A487-02BF7AF8D29E}" srcId="{B143BFF3-32F8-43B0-A50A-19CD246054A9}" destId="{1E100B5A-37BC-42B8-BAD9-C677E444A459}" srcOrd="0" destOrd="0" parTransId="{9F1A1DE2-FD81-4E82-8F99-739C56B341FE}" sibTransId="{BF1163EF-B0B5-40E0-964B-08190547C31E}"/>
    <dgm:cxn modelId="{11722EA4-D874-4475-8DBE-F0AC247AC87F}" type="presOf" srcId="{B143BFF3-32F8-43B0-A50A-19CD246054A9}" destId="{BFB505F2-57E4-4DC4-80A9-1389359AFA8B}" srcOrd="0" destOrd="0" presId="urn:microsoft.com/office/officeart/2005/8/layout/cycle4"/>
    <dgm:cxn modelId="{A93075C4-FDB2-4EC7-9995-9A66AD8F9411}" srcId="{632B77F0-4CD6-4B14-A42D-A2C1E0B1D94F}" destId="{F0698282-8CCB-4A05-86F4-3B41A2FEC9C6}" srcOrd="0" destOrd="0" parTransId="{662D3713-E9EC-4DF8-8F19-D30467D3379E}" sibTransId="{17572BB3-F82B-4D10-AB0A-C0F27501A5A7}"/>
    <dgm:cxn modelId="{D82AF06F-FF37-4AD7-A370-AD572681E6E8}" srcId="{071EB40B-33BE-4FAB-B3E8-5DFF58E16957}" destId="{D32B8106-4FF8-4AC4-A74F-0E9E494A7398}" srcOrd="3" destOrd="0" parTransId="{9F363EC0-63BC-448A-B8A2-50DA96AC0D29}" sibTransId="{855C4473-9CBC-4E18-90E8-56B3B57F1D71}"/>
    <dgm:cxn modelId="{6F685606-3263-45C9-BBD7-3B50982C2CB4}" type="presOf" srcId="{E141BC6E-CEDF-40AB-900D-EAF512E8F9B2}" destId="{DEEB0C70-FCF2-46A4-8D35-DB72EB65F226}" srcOrd="0" destOrd="0" presId="urn:microsoft.com/office/officeart/2005/8/layout/cycle4"/>
    <dgm:cxn modelId="{FB7DA324-8107-44CB-93E9-299D0EF9B40B}" type="presOf" srcId="{1E100B5A-37BC-42B8-BAD9-C677E444A459}" destId="{A9BECD05-DD24-4B8A-856D-1C3DEF3EC9D6}" srcOrd="1" destOrd="0" presId="urn:microsoft.com/office/officeart/2005/8/layout/cycle4"/>
    <dgm:cxn modelId="{06385329-B1B6-47AE-8DEC-62EB28C972BA}" type="presOf" srcId="{D32B8106-4FF8-4AC4-A74F-0E9E494A7398}" destId="{71245E8D-8126-4C4A-BC4F-77DF25789A26}" srcOrd="0" destOrd="0" presId="urn:microsoft.com/office/officeart/2005/8/layout/cycle4"/>
    <dgm:cxn modelId="{9B960B75-9A0A-48CE-AADA-35DB71EF8157}" srcId="{071EB40B-33BE-4FAB-B3E8-5DFF58E16957}" destId="{632B77F0-4CD6-4B14-A42D-A2C1E0B1D94F}" srcOrd="2" destOrd="0" parTransId="{AA83260F-4A5A-47B0-BC2E-65E19F147063}" sibTransId="{A132A0CB-AB2B-4717-BAAF-D5940D4A44D3}"/>
    <dgm:cxn modelId="{209F9136-2254-4F46-8106-11F561FF4C34}" srcId="{071EB40B-33BE-4FAB-B3E8-5DFF58E16957}" destId="{DFED1515-C24F-4933-BC7E-9BED22308B22}" srcOrd="0" destOrd="0" parTransId="{8605A936-6C34-440B-A7FA-29992DA34D7B}" sibTransId="{27F78E90-7ADA-4C51-8F1E-50B5AF817404}"/>
    <dgm:cxn modelId="{AA8F3E49-B16A-429B-A69E-780F17DBD3E0}" srcId="{D32B8106-4FF8-4AC4-A74F-0E9E494A7398}" destId="{7CEF49B2-6C41-4B1C-B8B2-C93D4382E252}" srcOrd="0" destOrd="0" parTransId="{42B28FBF-7B6D-4B59-BD0F-7DE60764C3ED}" sibTransId="{EF1A8C77-E660-47FF-8A1E-3BA5EDAE8A1A}"/>
    <dgm:cxn modelId="{8053D496-0B65-48BD-A7D3-2755F4A0AF37}" srcId="{DFED1515-C24F-4933-BC7E-9BED22308B22}" destId="{E141BC6E-CEDF-40AB-900D-EAF512E8F9B2}" srcOrd="0" destOrd="0" parTransId="{E5026F3E-1117-4EB9-8F3F-35F39E8D8E8C}" sibTransId="{2A185902-1606-453A-A692-7F2F7A583671}"/>
    <dgm:cxn modelId="{54542D3F-B094-4F1B-9B02-F6344BAD8449}" type="presOf" srcId="{DFED1515-C24F-4933-BC7E-9BED22308B22}" destId="{760C4ABF-4493-4A07-80D4-7D74678863A3}" srcOrd="0" destOrd="0" presId="urn:microsoft.com/office/officeart/2005/8/layout/cycle4"/>
    <dgm:cxn modelId="{ADB42041-4BF1-4964-AED0-4D7F5EF15F36}" srcId="{071EB40B-33BE-4FAB-B3E8-5DFF58E16957}" destId="{B143BFF3-32F8-43B0-A50A-19CD246054A9}" srcOrd="1" destOrd="0" parTransId="{1C95DE9C-6186-4797-846C-DEAE7DECC98A}" sibTransId="{0C74C41D-2383-445F-8262-992511618F32}"/>
    <dgm:cxn modelId="{4FBCDC01-DB41-43A3-8108-F5B27E12F7D6}" type="presOf" srcId="{F0698282-8CCB-4A05-86F4-3B41A2FEC9C6}" destId="{11A63FA5-DB2E-473B-A51E-32B2BD4AF07B}" srcOrd="1" destOrd="0" presId="urn:microsoft.com/office/officeart/2005/8/layout/cycle4"/>
    <dgm:cxn modelId="{73F994CC-4129-40EE-8533-5BE252AAAD4D}" type="presOf" srcId="{632B77F0-4CD6-4B14-A42D-A2C1E0B1D94F}" destId="{40E7CD99-68EA-41E2-AEF7-BC7CF5EB10F1}" srcOrd="0" destOrd="0" presId="urn:microsoft.com/office/officeart/2005/8/layout/cycle4"/>
    <dgm:cxn modelId="{89B623FE-FBF8-45EB-A3FF-CB498229073A}" type="presOf" srcId="{7CEF49B2-6C41-4B1C-B8B2-C93D4382E252}" destId="{D9AA1D5A-7236-417C-804F-2C8650368CE4}" srcOrd="1" destOrd="0" presId="urn:microsoft.com/office/officeart/2005/8/layout/cycle4"/>
    <dgm:cxn modelId="{95A25DCD-9496-400A-8A78-5551881F40A4}" type="presOf" srcId="{071EB40B-33BE-4FAB-B3E8-5DFF58E16957}" destId="{7BF200DA-1BE0-44EB-8D8E-AA5F2D615C78}" srcOrd="0" destOrd="0" presId="urn:microsoft.com/office/officeart/2005/8/layout/cycle4"/>
    <dgm:cxn modelId="{4A4FCE25-FEA3-4586-9388-599AC128847B}" type="presOf" srcId="{E141BC6E-CEDF-40AB-900D-EAF512E8F9B2}" destId="{48F8FCBC-7934-4CFE-A461-623B1F03F5A8}" srcOrd="1" destOrd="0" presId="urn:microsoft.com/office/officeart/2005/8/layout/cycle4"/>
    <dgm:cxn modelId="{EF0A3FEC-4B12-4DE7-A3B8-E518B2B5AE11}" type="presParOf" srcId="{7BF200DA-1BE0-44EB-8D8E-AA5F2D615C78}" destId="{BDB7265B-2FBE-4DF9-8663-88FD817D6C2B}" srcOrd="0" destOrd="0" presId="urn:microsoft.com/office/officeart/2005/8/layout/cycle4"/>
    <dgm:cxn modelId="{99ADFD84-29D2-46BD-98D7-F26FF3B19582}" type="presParOf" srcId="{BDB7265B-2FBE-4DF9-8663-88FD817D6C2B}" destId="{01A0250C-15C1-4286-A887-C988751BE4E8}" srcOrd="0" destOrd="0" presId="urn:microsoft.com/office/officeart/2005/8/layout/cycle4"/>
    <dgm:cxn modelId="{C60EEE80-6601-4CF8-B258-3786A0F440B9}" type="presParOf" srcId="{01A0250C-15C1-4286-A887-C988751BE4E8}" destId="{DEEB0C70-FCF2-46A4-8D35-DB72EB65F226}" srcOrd="0" destOrd="0" presId="urn:microsoft.com/office/officeart/2005/8/layout/cycle4"/>
    <dgm:cxn modelId="{2D80338B-8303-424C-B7BA-7C50CE7430E8}" type="presParOf" srcId="{01A0250C-15C1-4286-A887-C988751BE4E8}" destId="{48F8FCBC-7934-4CFE-A461-623B1F03F5A8}" srcOrd="1" destOrd="0" presId="urn:microsoft.com/office/officeart/2005/8/layout/cycle4"/>
    <dgm:cxn modelId="{5A61AAEB-68A3-48B5-8B60-646048C3074A}" type="presParOf" srcId="{BDB7265B-2FBE-4DF9-8663-88FD817D6C2B}" destId="{F682136B-E422-48FD-8221-191B4A914949}" srcOrd="1" destOrd="0" presId="urn:microsoft.com/office/officeart/2005/8/layout/cycle4"/>
    <dgm:cxn modelId="{50936753-7BB3-409F-B1A7-E7790C536248}" type="presParOf" srcId="{F682136B-E422-48FD-8221-191B4A914949}" destId="{141076C2-2122-44E7-B622-04157AAF9A3C}" srcOrd="0" destOrd="0" presId="urn:microsoft.com/office/officeart/2005/8/layout/cycle4"/>
    <dgm:cxn modelId="{7C0678FF-144B-4A6F-9236-C9F5C4195BCA}" type="presParOf" srcId="{F682136B-E422-48FD-8221-191B4A914949}" destId="{A9BECD05-DD24-4B8A-856D-1C3DEF3EC9D6}" srcOrd="1" destOrd="0" presId="urn:microsoft.com/office/officeart/2005/8/layout/cycle4"/>
    <dgm:cxn modelId="{2A32FE01-9E9A-4030-9DCC-AB0C5D2E1811}" type="presParOf" srcId="{BDB7265B-2FBE-4DF9-8663-88FD817D6C2B}" destId="{FC9E09EE-48D5-4EAE-B114-83DB89EF5A7C}" srcOrd="2" destOrd="0" presId="urn:microsoft.com/office/officeart/2005/8/layout/cycle4"/>
    <dgm:cxn modelId="{D1B0270B-38CE-4206-A8CD-DF7747D7A231}" type="presParOf" srcId="{FC9E09EE-48D5-4EAE-B114-83DB89EF5A7C}" destId="{560FD43F-CA3F-4292-AEA0-2208DE7F0121}" srcOrd="0" destOrd="0" presId="urn:microsoft.com/office/officeart/2005/8/layout/cycle4"/>
    <dgm:cxn modelId="{376683BA-540C-46EA-B6E8-EA032D0D31CC}" type="presParOf" srcId="{FC9E09EE-48D5-4EAE-B114-83DB89EF5A7C}" destId="{11A63FA5-DB2E-473B-A51E-32B2BD4AF07B}" srcOrd="1" destOrd="0" presId="urn:microsoft.com/office/officeart/2005/8/layout/cycle4"/>
    <dgm:cxn modelId="{C2C15657-82BA-49A8-9EC0-C28E4F54F0E1}" type="presParOf" srcId="{BDB7265B-2FBE-4DF9-8663-88FD817D6C2B}" destId="{D159894F-7756-4367-BB78-CD7EABB8E967}" srcOrd="3" destOrd="0" presId="urn:microsoft.com/office/officeart/2005/8/layout/cycle4"/>
    <dgm:cxn modelId="{BDDA2DE8-866A-445B-9EBB-8D5DB610EF58}" type="presParOf" srcId="{D159894F-7756-4367-BB78-CD7EABB8E967}" destId="{C1F0AF0D-7D3D-40F9-A205-E9007FE5D438}" srcOrd="0" destOrd="0" presId="urn:microsoft.com/office/officeart/2005/8/layout/cycle4"/>
    <dgm:cxn modelId="{BEF86A26-3B45-4AD7-A2CB-5574BD138B97}" type="presParOf" srcId="{D159894F-7756-4367-BB78-CD7EABB8E967}" destId="{D9AA1D5A-7236-417C-804F-2C8650368CE4}" srcOrd="1" destOrd="0" presId="urn:microsoft.com/office/officeart/2005/8/layout/cycle4"/>
    <dgm:cxn modelId="{7ABE84C4-E26C-4277-BD14-353B54199E13}" type="presParOf" srcId="{BDB7265B-2FBE-4DF9-8663-88FD817D6C2B}" destId="{37209DCD-BBB9-47E7-BEF5-BED5C047D8A4}" srcOrd="4" destOrd="0" presId="urn:microsoft.com/office/officeart/2005/8/layout/cycle4"/>
    <dgm:cxn modelId="{AB8775DC-487C-496A-84EF-2AC763AAB22C}" type="presParOf" srcId="{7BF200DA-1BE0-44EB-8D8E-AA5F2D615C78}" destId="{62AAED8B-AF42-4670-856B-2CFA82A591A4}" srcOrd="1" destOrd="0" presId="urn:microsoft.com/office/officeart/2005/8/layout/cycle4"/>
    <dgm:cxn modelId="{4DF5C774-18B0-4044-A05F-E3A96DA805D7}" type="presParOf" srcId="{62AAED8B-AF42-4670-856B-2CFA82A591A4}" destId="{760C4ABF-4493-4A07-80D4-7D74678863A3}" srcOrd="0" destOrd="0" presId="urn:microsoft.com/office/officeart/2005/8/layout/cycle4"/>
    <dgm:cxn modelId="{B61A3162-830F-413B-8A03-CBB2D7FFE00D}" type="presParOf" srcId="{62AAED8B-AF42-4670-856B-2CFA82A591A4}" destId="{BFB505F2-57E4-4DC4-80A9-1389359AFA8B}" srcOrd="1" destOrd="0" presId="urn:microsoft.com/office/officeart/2005/8/layout/cycle4"/>
    <dgm:cxn modelId="{23F67FC7-C606-4987-B698-29A6B8B756F2}" type="presParOf" srcId="{62AAED8B-AF42-4670-856B-2CFA82A591A4}" destId="{40E7CD99-68EA-41E2-AEF7-BC7CF5EB10F1}" srcOrd="2" destOrd="0" presId="urn:microsoft.com/office/officeart/2005/8/layout/cycle4"/>
    <dgm:cxn modelId="{655362E4-A521-407D-87FC-C9C262F7C09F}" type="presParOf" srcId="{62AAED8B-AF42-4670-856B-2CFA82A591A4}" destId="{71245E8D-8126-4C4A-BC4F-77DF25789A26}" srcOrd="3" destOrd="0" presId="urn:microsoft.com/office/officeart/2005/8/layout/cycle4"/>
    <dgm:cxn modelId="{70AEA955-1402-4736-9C93-59BC3B89232B}" type="presParOf" srcId="{62AAED8B-AF42-4670-856B-2CFA82A591A4}" destId="{4323175C-2015-408B-AB42-DFE3B0AAC9AE}" srcOrd="4" destOrd="0" presId="urn:microsoft.com/office/officeart/2005/8/layout/cycle4"/>
    <dgm:cxn modelId="{39B5148A-8A79-4F5E-9E2C-91C0B2189ED8}" type="presParOf" srcId="{7BF200DA-1BE0-44EB-8D8E-AA5F2D615C78}" destId="{1E422DDF-4258-450C-BEC0-D209FBEBCCED}" srcOrd="2" destOrd="0" presId="urn:microsoft.com/office/officeart/2005/8/layout/cycle4"/>
    <dgm:cxn modelId="{1CA15329-8896-48E6-8632-D0AF52FCCAFB}" type="presParOf" srcId="{7BF200DA-1BE0-44EB-8D8E-AA5F2D615C78}" destId="{190B92A1-9735-46D0-8EA5-55FC9AB46347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E865D8-9B10-4A9B-ACA9-71B53AFC07D8}">
      <dsp:nvSpPr>
        <dsp:cNvPr id="0" name=""/>
        <dsp:cNvSpPr/>
      </dsp:nvSpPr>
      <dsp:spPr>
        <a:xfrm>
          <a:off x="1016793" y="1015762"/>
          <a:ext cx="1904255" cy="127013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9352" rIns="149352" bIns="149352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Bouřkový mrak (květák)</a:t>
          </a:r>
          <a:endParaRPr lang="cs-CZ" sz="2100" kern="1200" dirty="0"/>
        </a:p>
      </dsp:txBody>
      <dsp:txXfrm>
        <a:off x="1321474" y="1015762"/>
        <a:ext cx="1599574" cy="1270138"/>
      </dsp:txXfrm>
    </dsp:sp>
    <dsp:sp modelId="{7B161328-7720-4D23-91F1-B54EA90DA36D}">
      <dsp:nvSpPr>
        <dsp:cNvPr id="0" name=""/>
        <dsp:cNvSpPr/>
      </dsp:nvSpPr>
      <dsp:spPr>
        <a:xfrm>
          <a:off x="1016793" y="2285900"/>
          <a:ext cx="1904255" cy="127013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9352" rIns="149352" bIns="149352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Přívalové deště, kroupy</a:t>
          </a:r>
          <a:endParaRPr lang="cs-CZ" sz="2100" kern="1200" dirty="0"/>
        </a:p>
      </dsp:txBody>
      <dsp:txXfrm>
        <a:off x="1321474" y="2285900"/>
        <a:ext cx="1599574" cy="1270138"/>
      </dsp:txXfrm>
    </dsp:sp>
    <dsp:sp modelId="{BD3614B0-6C58-4534-8219-EF961AC0D16C}">
      <dsp:nvSpPr>
        <dsp:cNvPr id="0" name=""/>
        <dsp:cNvSpPr/>
      </dsp:nvSpPr>
      <dsp:spPr>
        <a:xfrm>
          <a:off x="0" y="735861"/>
          <a:ext cx="1269503" cy="12695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kupovitá</a:t>
          </a:r>
          <a:endParaRPr lang="cs-CZ" sz="1600" kern="1200" dirty="0"/>
        </a:p>
      </dsp:txBody>
      <dsp:txXfrm>
        <a:off x="185914" y="921775"/>
        <a:ext cx="897675" cy="897675"/>
      </dsp:txXfrm>
    </dsp:sp>
    <dsp:sp modelId="{73A6203F-7B2A-4498-A15E-C3EF8632FE34}">
      <dsp:nvSpPr>
        <dsp:cNvPr id="0" name=""/>
        <dsp:cNvSpPr/>
      </dsp:nvSpPr>
      <dsp:spPr>
        <a:xfrm>
          <a:off x="4190553" y="1015762"/>
          <a:ext cx="1904255" cy="127013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9352" rIns="149352" bIns="149352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Šedá, jednolitá</a:t>
          </a:r>
          <a:endParaRPr lang="cs-CZ" sz="2100" kern="1200" dirty="0"/>
        </a:p>
      </dsp:txBody>
      <dsp:txXfrm>
        <a:off x="4495234" y="1015762"/>
        <a:ext cx="1599574" cy="1270138"/>
      </dsp:txXfrm>
    </dsp:sp>
    <dsp:sp modelId="{BF9A0FA2-BAD0-401D-BF8B-40D155473E66}">
      <dsp:nvSpPr>
        <dsp:cNvPr id="0" name=""/>
        <dsp:cNvSpPr/>
      </dsp:nvSpPr>
      <dsp:spPr>
        <a:xfrm>
          <a:off x="4190553" y="2285900"/>
          <a:ext cx="1904255" cy="127013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9352" rIns="149352" bIns="149352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Nevydatné, vytrvalé deště</a:t>
          </a:r>
          <a:endParaRPr lang="cs-CZ" sz="2100" kern="1200" dirty="0"/>
        </a:p>
      </dsp:txBody>
      <dsp:txXfrm>
        <a:off x="4495234" y="2285900"/>
        <a:ext cx="1599574" cy="1270138"/>
      </dsp:txXfrm>
    </dsp:sp>
    <dsp:sp modelId="{4A717545-3541-4421-9F77-BF2AAD05F54D}">
      <dsp:nvSpPr>
        <dsp:cNvPr id="0" name=""/>
        <dsp:cNvSpPr/>
      </dsp:nvSpPr>
      <dsp:spPr>
        <a:xfrm>
          <a:off x="3192002" y="735861"/>
          <a:ext cx="1269503" cy="12695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slohovitá</a:t>
          </a:r>
          <a:endParaRPr lang="cs-CZ" sz="1600" kern="1200" dirty="0"/>
        </a:p>
      </dsp:txBody>
      <dsp:txXfrm>
        <a:off x="3377916" y="921775"/>
        <a:ext cx="897675" cy="8976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1976DC-DCBB-4804-A622-4698B4E893BB}">
      <dsp:nvSpPr>
        <dsp:cNvPr id="0" name=""/>
        <dsp:cNvSpPr/>
      </dsp:nvSpPr>
      <dsp:spPr>
        <a:xfrm>
          <a:off x="4494085" y="3314065"/>
          <a:ext cx="2407570" cy="15595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zataženo</a:t>
          </a:r>
          <a:endParaRPr lang="cs-CZ" sz="2100" kern="1200" dirty="0"/>
        </a:p>
      </dsp:txBody>
      <dsp:txXfrm>
        <a:off x="5250614" y="3738213"/>
        <a:ext cx="1616783" cy="1101154"/>
      </dsp:txXfrm>
    </dsp:sp>
    <dsp:sp modelId="{23F479E0-6EA3-45D6-A4EB-7B925FF0E9DF}">
      <dsp:nvSpPr>
        <dsp:cNvPr id="0" name=""/>
        <dsp:cNvSpPr/>
      </dsp:nvSpPr>
      <dsp:spPr>
        <a:xfrm>
          <a:off x="565943" y="3314065"/>
          <a:ext cx="2407570" cy="15595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oblačno</a:t>
          </a:r>
          <a:endParaRPr lang="cs-CZ" sz="2100" kern="1200" dirty="0"/>
        </a:p>
      </dsp:txBody>
      <dsp:txXfrm>
        <a:off x="600201" y="3738213"/>
        <a:ext cx="1616783" cy="1101154"/>
      </dsp:txXfrm>
    </dsp:sp>
    <dsp:sp modelId="{08B541A2-61EB-49E3-A2DC-FACDD6B3AE67}">
      <dsp:nvSpPr>
        <dsp:cNvPr id="0" name=""/>
        <dsp:cNvSpPr/>
      </dsp:nvSpPr>
      <dsp:spPr>
        <a:xfrm>
          <a:off x="4494085" y="0"/>
          <a:ext cx="2407570" cy="15595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polojasno</a:t>
          </a:r>
          <a:endParaRPr lang="cs-CZ" sz="2100" kern="1200" dirty="0"/>
        </a:p>
      </dsp:txBody>
      <dsp:txXfrm>
        <a:off x="5250614" y="34258"/>
        <a:ext cx="1616783" cy="1101154"/>
      </dsp:txXfrm>
    </dsp:sp>
    <dsp:sp modelId="{8E77FB3E-2B5A-477F-ABD1-A56992CE2241}">
      <dsp:nvSpPr>
        <dsp:cNvPr id="0" name=""/>
        <dsp:cNvSpPr/>
      </dsp:nvSpPr>
      <dsp:spPr>
        <a:xfrm>
          <a:off x="565943" y="0"/>
          <a:ext cx="2407570" cy="15595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jasno</a:t>
          </a:r>
          <a:endParaRPr lang="cs-CZ" sz="2100" kern="1200" dirty="0"/>
        </a:p>
      </dsp:txBody>
      <dsp:txXfrm>
        <a:off x="600201" y="34258"/>
        <a:ext cx="1616783" cy="1101154"/>
      </dsp:txXfrm>
    </dsp:sp>
    <dsp:sp modelId="{0FF40157-FD86-43BC-9AD7-8F8760C65EAC}">
      <dsp:nvSpPr>
        <dsp:cNvPr id="0" name=""/>
        <dsp:cNvSpPr/>
      </dsp:nvSpPr>
      <dsp:spPr>
        <a:xfrm>
          <a:off x="1574784" y="277796"/>
          <a:ext cx="2110279" cy="2110279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modrá </a:t>
          </a:r>
          <a:r>
            <a:rPr lang="cs-CZ" sz="2100" kern="1200" dirty="0" smtClean="0"/>
            <a:t>obloha</a:t>
          </a:r>
          <a:endParaRPr lang="cs-CZ" sz="2100" kern="1200" dirty="0"/>
        </a:p>
      </dsp:txBody>
      <dsp:txXfrm>
        <a:off x="2192870" y="895882"/>
        <a:ext cx="1492193" cy="1492193"/>
      </dsp:txXfrm>
    </dsp:sp>
    <dsp:sp modelId="{B274683C-D1C3-4586-AB80-FAC93211FA4A}">
      <dsp:nvSpPr>
        <dsp:cNvPr id="0" name=""/>
        <dsp:cNvSpPr/>
      </dsp:nvSpPr>
      <dsp:spPr>
        <a:xfrm rot="5400000">
          <a:off x="3782536" y="277796"/>
          <a:ext cx="2110279" cy="2110279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výskyt </a:t>
          </a:r>
          <a:r>
            <a:rPr lang="cs-CZ" sz="2100" kern="1200" dirty="0" smtClean="0"/>
            <a:t>oblaků</a:t>
          </a:r>
          <a:endParaRPr lang="cs-CZ" sz="2100" kern="1200" dirty="0"/>
        </a:p>
      </dsp:txBody>
      <dsp:txXfrm rot="-5400000">
        <a:off x="3782536" y="895882"/>
        <a:ext cx="1492193" cy="1492193"/>
      </dsp:txXfrm>
    </dsp:sp>
    <dsp:sp modelId="{721F391F-D012-4D08-A3FE-E217706122BF}">
      <dsp:nvSpPr>
        <dsp:cNvPr id="0" name=""/>
        <dsp:cNvSpPr/>
      </dsp:nvSpPr>
      <dsp:spPr>
        <a:xfrm rot="10800000">
          <a:off x="3782536" y="2485548"/>
          <a:ext cx="2110279" cy="2110279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celistvá </a:t>
          </a:r>
          <a:r>
            <a:rPr lang="cs-CZ" sz="2100" kern="1200" dirty="0" smtClean="0"/>
            <a:t>oblačnost</a:t>
          </a:r>
          <a:endParaRPr lang="cs-CZ" sz="2100" kern="1200" dirty="0"/>
        </a:p>
      </dsp:txBody>
      <dsp:txXfrm rot="10800000">
        <a:off x="3782536" y="2485548"/>
        <a:ext cx="1492193" cy="1492193"/>
      </dsp:txXfrm>
    </dsp:sp>
    <dsp:sp modelId="{3E03599A-8BB2-4B3A-AE7E-8D9A5F3CB4AF}">
      <dsp:nvSpPr>
        <dsp:cNvPr id="0" name=""/>
        <dsp:cNvSpPr/>
      </dsp:nvSpPr>
      <dsp:spPr>
        <a:xfrm rot="16200000">
          <a:off x="1574784" y="2485548"/>
          <a:ext cx="2110279" cy="2110279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prosvítá </a:t>
          </a:r>
          <a:r>
            <a:rPr lang="cs-CZ" sz="2100" kern="1200" dirty="0" smtClean="0"/>
            <a:t>modrá</a:t>
          </a:r>
          <a:endParaRPr lang="cs-CZ" sz="2100" kern="1200" dirty="0"/>
        </a:p>
      </dsp:txBody>
      <dsp:txXfrm rot="5400000">
        <a:off x="2192870" y="2485548"/>
        <a:ext cx="1492193" cy="1492193"/>
      </dsp:txXfrm>
    </dsp:sp>
    <dsp:sp modelId="{0CF45B4F-2747-47DB-B4B3-54B5008A8CD7}">
      <dsp:nvSpPr>
        <dsp:cNvPr id="0" name=""/>
        <dsp:cNvSpPr/>
      </dsp:nvSpPr>
      <dsp:spPr>
        <a:xfrm>
          <a:off x="3369496" y="1998186"/>
          <a:ext cx="728606" cy="633571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941803-9161-4D57-A5DF-56FCC6CD7A1B}">
      <dsp:nvSpPr>
        <dsp:cNvPr id="0" name=""/>
        <dsp:cNvSpPr/>
      </dsp:nvSpPr>
      <dsp:spPr>
        <a:xfrm rot="10800000">
          <a:off x="3369496" y="2241867"/>
          <a:ext cx="728606" cy="633571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3787D3-81AE-414C-AE1C-2493AB317F49}">
      <dsp:nvSpPr>
        <dsp:cNvPr id="0" name=""/>
        <dsp:cNvSpPr/>
      </dsp:nvSpPr>
      <dsp:spPr>
        <a:xfrm>
          <a:off x="0" y="1222892"/>
          <a:ext cx="7467600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213E43-913A-4DCD-A45D-1A1DD472E290}">
      <dsp:nvSpPr>
        <dsp:cNvPr id="0" name=""/>
        <dsp:cNvSpPr/>
      </dsp:nvSpPr>
      <dsp:spPr>
        <a:xfrm>
          <a:off x="373380" y="868652"/>
          <a:ext cx="5227320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Tlak atmosféry na zemský povrch</a:t>
          </a:r>
          <a:endParaRPr lang="cs-CZ" sz="2400" kern="1200" dirty="0"/>
        </a:p>
      </dsp:txBody>
      <dsp:txXfrm>
        <a:off x="407965" y="903237"/>
        <a:ext cx="5158150" cy="639310"/>
      </dsp:txXfrm>
    </dsp:sp>
    <dsp:sp modelId="{0763D2E8-BF8F-4977-838C-DB9BB352281E}">
      <dsp:nvSpPr>
        <dsp:cNvPr id="0" name=""/>
        <dsp:cNvSpPr/>
      </dsp:nvSpPr>
      <dsp:spPr>
        <a:xfrm>
          <a:off x="0" y="2311532"/>
          <a:ext cx="7467600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00D81E-C620-40A8-9EDB-3B801144543C}">
      <dsp:nvSpPr>
        <dsp:cNvPr id="0" name=""/>
        <dsp:cNvSpPr/>
      </dsp:nvSpPr>
      <dsp:spPr>
        <a:xfrm>
          <a:off x="373380" y="1957292"/>
          <a:ext cx="5227320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Měří se v pascalech</a:t>
          </a:r>
          <a:endParaRPr lang="cs-CZ" sz="2400" kern="1200" dirty="0"/>
        </a:p>
      </dsp:txBody>
      <dsp:txXfrm>
        <a:off x="407965" y="1991877"/>
        <a:ext cx="5158150" cy="639310"/>
      </dsp:txXfrm>
    </dsp:sp>
    <dsp:sp modelId="{4188FDD5-0824-4A53-9CE8-EB613EFDACF9}">
      <dsp:nvSpPr>
        <dsp:cNvPr id="0" name=""/>
        <dsp:cNvSpPr/>
      </dsp:nvSpPr>
      <dsp:spPr>
        <a:xfrm>
          <a:off x="0" y="3400172"/>
          <a:ext cx="7467600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AE2DB2-8D84-4BFB-A882-745E9FE5164B}">
      <dsp:nvSpPr>
        <dsp:cNvPr id="0" name=""/>
        <dsp:cNvSpPr/>
      </dsp:nvSpPr>
      <dsp:spPr>
        <a:xfrm>
          <a:off x="373380" y="3045932"/>
          <a:ext cx="5227320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Klesá s nadmořskou výškou</a:t>
          </a:r>
          <a:endParaRPr lang="cs-CZ" sz="2400" kern="1200" dirty="0"/>
        </a:p>
      </dsp:txBody>
      <dsp:txXfrm>
        <a:off x="407965" y="3080517"/>
        <a:ext cx="5158150" cy="6393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1586F2-B58E-4B04-AE96-AC1646969D11}">
      <dsp:nvSpPr>
        <dsp:cNvPr id="0" name=""/>
        <dsp:cNvSpPr/>
      </dsp:nvSpPr>
      <dsp:spPr>
        <a:xfrm>
          <a:off x="583800" y="2379"/>
          <a:ext cx="6300000" cy="15706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Pohyb vzduchu podél zemského povrchu</a:t>
          </a:r>
          <a:endParaRPr lang="cs-CZ" sz="4800" kern="1200" dirty="0"/>
        </a:p>
      </dsp:txBody>
      <dsp:txXfrm>
        <a:off x="583800" y="2379"/>
        <a:ext cx="6300000" cy="1570601"/>
      </dsp:txXfrm>
    </dsp:sp>
    <dsp:sp modelId="{F2B598F8-665B-46D9-ABC6-1FFEE1F11C46}">
      <dsp:nvSpPr>
        <dsp:cNvPr id="0" name=""/>
        <dsp:cNvSpPr/>
      </dsp:nvSpPr>
      <dsp:spPr>
        <a:xfrm>
          <a:off x="548062" y="1651511"/>
          <a:ext cx="6371474" cy="15706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Jeho rychlost měříme v m/s nebo v km/hod</a:t>
          </a:r>
          <a:endParaRPr lang="cs-CZ" sz="4800" kern="1200" dirty="0"/>
        </a:p>
      </dsp:txBody>
      <dsp:txXfrm>
        <a:off x="548062" y="1651511"/>
        <a:ext cx="6371474" cy="1570601"/>
      </dsp:txXfrm>
    </dsp:sp>
    <dsp:sp modelId="{2A26DAF8-9305-4444-82BA-D378E8CEDECA}">
      <dsp:nvSpPr>
        <dsp:cNvPr id="0" name=""/>
        <dsp:cNvSpPr/>
      </dsp:nvSpPr>
      <dsp:spPr>
        <a:xfrm>
          <a:off x="853800" y="3300643"/>
          <a:ext cx="5760000" cy="15706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Nejčastější směr větru v ČR je od SZ</a:t>
          </a:r>
          <a:endParaRPr lang="cs-CZ" sz="4800" kern="1200" dirty="0"/>
        </a:p>
      </dsp:txBody>
      <dsp:txXfrm>
        <a:off x="853800" y="3300643"/>
        <a:ext cx="5760000" cy="157060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0FD43F-CA3F-4292-AEA0-2208DE7F0121}">
      <dsp:nvSpPr>
        <dsp:cNvPr id="0" name=""/>
        <dsp:cNvSpPr/>
      </dsp:nvSpPr>
      <dsp:spPr>
        <a:xfrm>
          <a:off x="4494085" y="3314065"/>
          <a:ext cx="2407570" cy="15595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anemometr</a:t>
          </a:r>
          <a:endParaRPr lang="cs-CZ" sz="1800" kern="1200" dirty="0"/>
        </a:p>
      </dsp:txBody>
      <dsp:txXfrm>
        <a:off x="5250614" y="3738213"/>
        <a:ext cx="1616783" cy="1101154"/>
      </dsp:txXfrm>
    </dsp:sp>
    <dsp:sp modelId="{C1F0AF0D-7D3D-40F9-A205-E9007FE5D438}">
      <dsp:nvSpPr>
        <dsp:cNvPr id="0" name=""/>
        <dsp:cNvSpPr/>
      </dsp:nvSpPr>
      <dsp:spPr>
        <a:xfrm>
          <a:off x="565943" y="3314065"/>
          <a:ext cx="2407570" cy="15595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barometr</a:t>
          </a:r>
          <a:endParaRPr lang="cs-CZ" sz="1800" kern="1200" dirty="0"/>
        </a:p>
      </dsp:txBody>
      <dsp:txXfrm>
        <a:off x="600201" y="3738213"/>
        <a:ext cx="1616783" cy="1101154"/>
      </dsp:txXfrm>
    </dsp:sp>
    <dsp:sp modelId="{141076C2-2122-44E7-B622-04157AAF9A3C}">
      <dsp:nvSpPr>
        <dsp:cNvPr id="0" name=""/>
        <dsp:cNvSpPr/>
      </dsp:nvSpPr>
      <dsp:spPr>
        <a:xfrm>
          <a:off x="4474849" y="28602"/>
          <a:ext cx="2407570" cy="15595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srážkoměr</a:t>
          </a:r>
          <a:endParaRPr lang="cs-CZ" sz="1800" kern="1200" dirty="0"/>
        </a:p>
      </dsp:txBody>
      <dsp:txXfrm>
        <a:off x="5231378" y="62860"/>
        <a:ext cx="1616783" cy="1101154"/>
      </dsp:txXfrm>
    </dsp:sp>
    <dsp:sp modelId="{DEEB0C70-FCF2-46A4-8D35-DB72EB65F226}">
      <dsp:nvSpPr>
        <dsp:cNvPr id="0" name=""/>
        <dsp:cNvSpPr/>
      </dsp:nvSpPr>
      <dsp:spPr>
        <a:xfrm>
          <a:off x="565943" y="0"/>
          <a:ext cx="2407570" cy="15595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teploměr</a:t>
          </a:r>
          <a:endParaRPr lang="cs-CZ" sz="1800" kern="1200" dirty="0"/>
        </a:p>
      </dsp:txBody>
      <dsp:txXfrm>
        <a:off x="600201" y="34258"/>
        <a:ext cx="1616783" cy="1101154"/>
      </dsp:txXfrm>
    </dsp:sp>
    <dsp:sp modelId="{760C4ABF-4493-4A07-80D4-7D74678863A3}">
      <dsp:nvSpPr>
        <dsp:cNvPr id="0" name=""/>
        <dsp:cNvSpPr/>
      </dsp:nvSpPr>
      <dsp:spPr>
        <a:xfrm>
          <a:off x="1594515" y="316625"/>
          <a:ext cx="2110279" cy="2110279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teplota</a:t>
          </a:r>
          <a:endParaRPr lang="cs-CZ" sz="2200" kern="1200" dirty="0"/>
        </a:p>
      </dsp:txBody>
      <dsp:txXfrm>
        <a:off x="2212601" y="934711"/>
        <a:ext cx="1492193" cy="1492193"/>
      </dsp:txXfrm>
    </dsp:sp>
    <dsp:sp modelId="{BFB505F2-57E4-4DC4-80A9-1389359AFA8B}">
      <dsp:nvSpPr>
        <dsp:cNvPr id="0" name=""/>
        <dsp:cNvSpPr/>
      </dsp:nvSpPr>
      <dsp:spPr>
        <a:xfrm rot="5400000">
          <a:off x="3782536" y="277796"/>
          <a:ext cx="2110279" cy="2110279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množství</a:t>
          </a:r>
          <a:endParaRPr lang="cs-CZ" sz="2200" kern="1200" dirty="0" smtClean="0"/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srážek</a:t>
          </a:r>
          <a:endParaRPr lang="cs-CZ" sz="2200" kern="1200" dirty="0"/>
        </a:p>
      </dsp:txBody>
      <dsp:txXfrm rot="-5400000">
        <a:off x="3782536" y="895882"/>
        <a:ext cx="1492193" cy="1492193"/>
      </dsp:txXfrm>
    </dsp:sp>
    <dsp:sp modelId="{40E7CD99-68EA-41E2-AEF7-BC7CF5EB10F1}">
      <dsp:nvSpPr>
        <dsp:cNvPr id="0" name=""/>
        <dsp:cNvSpPr/>
      </dsp:nvSpPr>
      <dsp:spPr>
        <a:xfrm rot="10800000">
          <a:off x="3782536" y="2485548"/>
          <a:ext cx="2110279" cy="2110279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síla </a:t>
          </a:r>
          <a:endParaRPr lang="cs-CZ" sz="2200" kern="1200" dirty="0" smtClean="0"/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větru</a:t>
          </a:r>
          <a:endParaRPr lang="cs-CZ" sz="2200" kern="1200" dirty="0"/>
        </a:p>
      </dsp:txBody>
      <dsp:txXfrm rot="10800000">
        <a:off x="3782536" y="2485548"/>
        <a:ext cx="1492193" cy="1492193"/>
      </dsp:txXfrm>
    </dsp:sp>
    <dsp:sp modelId="{71245E8D-8126-4C4A-BC4F-77DF25789A26}">
      <dsp:nvSpPr>
        <dsp:cNvPr id="0" name=""/>
        <dsp:cNvSpPr/>
      </dsp:nvSpPr>
      <dsp:spPr>
        <a:xfrm rot="16200000">
          <a:off x="1574784" y="2485548"/>
          <a:ext cx="2110279" cy="2110279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tlak</a:t>
          </a:r>
          <a:endParaRPr lang="cs-CZ" sz="2200" kern="1200" dirty="0"/>
        </a:p>
      </dsp:txBody>
      <dsp:txXfrm rot="5400000">
        <a:off x="2192870" y="2485548"/>
        <a:ext cx="1492193" cy="1492193"/>
      </dsp:txXfrm>
    </dsp:sp>
    <dsp:sp modelId="{1E422DDF-4258-450C-BEC0-D209FBEBCCED}">
      <dsp:nvSpPr>
        <dsp:cNvPr id="0" name=""/>
        <dsp:cNvSpPr/>
      </dsp:nvSpPr>
      <dsp:spPr>
        <a:xfrm>
          <a:off x="3369496" y="1998186"/>
          <a:ext cx="728606" cy="633571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0B92A1-9735-46D0-8EA5-55FC9AB46347}">
      <dsp:nvSpPr>
        <dsp:cNvPr id="0" name=""/>
        <dsp:cNvSpPr/>
      </dsp:nvSpPr>
      <dsp:spPr>
        <a:xfrm rot="10800000">
          <a:off x="3369496" y="2241867"/>
          <a:ext cx="728606" cy="633571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diagrams.loki3.com/VaryingWidthList+Icon">
  <dgm:title val="Seznam s proměnlivou šířkou"/>
  <dgm:desc val="Používejte pro zdůraznění položek různé váhy.  Vhodné pro velké množství textu úrovně 1.  Šířka každého obrazce je určena nezávisle na základě textu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pod51002.outlook.com/owa/redir.aspx?C=W5fh5kHQMEymgeyCLtsPZGbkzr04d84Ibdp8qJyIzXwaxG6oHs_v0R9r4n-buvmo3UyA-_onyls.&amp;URL=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2068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atmosféra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>počasí</a:t>
            </a:r>
            <a:r>
              <a:rPr lang="cs-CZ" sz="3200" dirty="0"/>
              <a:t/>
            </a:r>
            <a:br>
              <a:rPr lang="cs-CZ" sz="3200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VY_32_INOVACE_07-08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9942318"/>
              </p:ext>
            </p:extLst>
          </p:nvPr>
        </p:nvGraphicFramePr>
        <p:xfrm>
          <a:off x="1043608" y="2204864"/>
          <a:ext cx="7487547" cy="24311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12440"/>
                <a:gridCol w="5675107"/>
              </a:tblGrid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VI. r.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kern="50" dirty="0" smtClean="0">
                          <a:effectLst/>
                        </a:rPr>
                        <a:t>Krajinné sféry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dirty="0" smtClean="0"/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Atmosféra - počasí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</a:t>
                      </a:r>
                      <a:r>
                        <a:rPr lang="cs-CZ" sz="1400" kern="50" baseline="0" dirty="0" smtClean="0">
                          <a:effectLst/>
                        </a:rPr>
                        <a:t>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15. 10. 2011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732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Prezentace vysvětluje pojmy počasí, teplota vzduchu, oblačnost </a:t>
                      </a:r>
                      <a:r>
                        <a:rPr lang="cs-CZ" sz="1400" kern="50" smtClean="0">
                          <a:effectLst/>
                        </a:rPr>
                        <a:t>a jejich měření. 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8012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počasí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 okamžitý stav ovzduší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Teplota                        Oblačnost              Srážky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Tlak                             Vítr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52669" y="2996952"/>
            <a:ext cx="165618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563888" y="2994820"/>
            <a:ext cx="158417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56176" y="2997852"/>
            <a:ext cx="165618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835696" y="4437112"/>
            <a:ext cx="163448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004048" y="4437112"/>
            <a:ext cx="160932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343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Teplota vzduchu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Měří se ve stupních Celsia</a:t>
            </a:r>
          </a:p>
          <a:p>
            <a:r>
              <a:rPr lang="cs-CZ" dirty="0" smtClean="0"/>
              <a:t>Mění se v různých oblastech světa</a:t>
            </a:r>
          </a:p>
          <a:p>
            <a:r>
              <a:rPr lang="cs-CZ" dirty="0" smtClean="0"/>
              <a:t>Mění se v průběhu dne i noci</a:t>
            </a:r>
          </a:p>
          <a:p>
            <a:r>
              <a:rPr lang="cs-CZ" dirty="0" smtClean="0"/>
              <a:t>Nejvyšší naměřená teplota – Libye: přes +50°C</a:t>
            </a:r>
          </a:p>
          <a:p>
            <a:r>
              <a:rPr lang="cs-CZ" dirty="0" smtClean="0"/>
              <a:t>Nejnižší naměřená teplota – Vostok: -89°C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0435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Průměrná denní teplota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Vychází z měření teploty v 7, 14 a 21 hod.</a:t>
            </a:r>
          </a:p>
          <a:p>
            <a:r>
              <a:rPr lang="cs-CZ" dirty="0" smtClean="0"/>
              <a:t>Naměřené hodnoty se sečtou + hodnota z 21 hod.</a:t>
            </a:r>
          </a:p>
          <a:p>
            <a:r>
              <a:rPr lang="cs-CZ" dirty="0" smtClean="0"/>
              <a:t>Součet hodnot se vydělí číslem 4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211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průměrné denní teploty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7 hod.      -   18°C</a:t>
            </a:r>
          </a:p>
          <a:p>
            <a:r>
              <a:rPr lang="cs-CZ" dirty="0" smtClean="0"/>
              <a:t>14 hod.   </a:t>
            </a:r>
            <a:r>
              <a:rPr lang="cs-CZ" dirty="0"/>
              <a:t> </a:t>
            </a:r>
            <a:r>
              <a:rPr lang="cs-CZ" dirty="0" smtClean="0"/>
              <a:t>-   26°C</a:t>
            </a:r>
          </a:p>
          <a:p>
            <a:r>
              <a:rPr lang="cs-CZ" dirty="0" smtClean="0"/>
              <a:t>21 hod.    -   22°C</a:t>
            </a:r>
          </a:p>
          <a:p>
            <a:r>
              <a:rPr lang="cs-CZ" dirty="0" smtClean="0"/>
              <a:t>21 hod.    -   22°C</a:t>
            </a:r>
          </a:p>
          <a:p>
            <a:r>
              <a:rPr lang="cs-CZ" dirty="0" smtClean="0"/>
              <a:t>Součet     -   96°C</a:t>
            </a:r>
          </a:p>
          <a:p>
            <a:r>
              <a:rPr lang="cs-CZ" dirty="0" smtClean="0"/>
              <a:t>Průměrná teplota   -   96 : 4 = 24°C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7792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oblačnost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Vznik nahromaděním vodní páry v troposféře</a:t>
            </a:r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83593075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3601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Množství oblačnosti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4235022918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7646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Atmosférické srážky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Déšť – kapičky vody</a:t>
            </a:r>
          </a:p>
          <a:p>
            <a:r>
              <a:rPr lang="cs-CZ" dirty="0" smtClean="0"/>
              <a:t>Kroupy – krystalky ledu</a:t>
            </a:r>
          </a:p>
          <a:p>
            <a:r>
              <a:rPr lang="cs-CZ" dirty="0" smtClean="0"/>
              <a:t>Sníh – sněhové vločky</a:t>
            </a:r>
          </a:p>
          <a:p>
            <a:r>
              <a:rPr lang="cs-CZ" dirty="0" smtClean="0"/>
              <a:t>Mlha – drobné kapičky vody, vznášející se ve vzduchu</a:t>
            </a:r>
          </a:p>
          <a:p>
            <a:r>
              <a:rPr lang="cs-CZ" dirty="0" smtClean="0"/>
              <a:t>Rosa, jinovatka – vysrážená vlhkost vzduchu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2069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Atmosférický tlak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183019082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0996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vítr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685611367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4523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Přístroje k měření počasí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133659682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81355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Citace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Učebnice </a:t>
            </a:r>
            <a:r>
              <a:rPr lang="cs-CZ" dirty="0"/>
              <a:t>– </a:t>
            </a:r>
            <a:r>
              <a:rPr lang="cs-CZ" sz="900" dirty="0"/>
              <a:t>HÜBELOVÁ, Dana; NOVÁK, Svatopluk; WEINHÖFER, Martin. </a:t>
            </a:r>
            <a:r>
              <a:rPr lang="cs-CZ" sz="900" i="1" dirty="0"/>
              <a:t>Zeměpis : Přírodní obraz Země, učebnice, 2. díl</a:t>
            </a:r>
            <a:r>
              <a:rPr lang="cs-CZ" sz="900" dirty="0"/>
              <a:t>. první vydání. Brno, Bratislavská 23d : NOVÁ ŠKOLA, s. r. o., 2007. 84 s. ISBN 80-7289-081-6.</a:t>
            </a:r>
            <a:r>
              <a:rPr lang="cs-CZ" sz="900" dirty="0">
                <a:hlinkClick r:id="rId2"/>
              </a:rPr>
              <a:t> 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8448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121</TotalTime>
  <Words>351</Words>
  <Application>Microsoft Office PowerPoint</Application>
  <PresentationFormat>Předvádění na obrazovce (4:3)</PresentationFormat>
  <Paragraphs>94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atmosféra počasí </vt:lpstr>
      <vt:lpstr>počasí</vt:lpstr>
      <vt:lpstr>Teplota vzduchu</vt:lpstr>
      <vt:lpstr>Průměrná denní teplota</vt:lpstr>
      <vt:lpstr>Příklad průměrné denní teploty</vt:lpstr>
      <vt:lpstr>oblačnost</vt:lpstr>
      <vt:lpstr>Množství oblačnosti</vt:lpstr>
      <vt:lpstr>Atmosférické srážky</vt:lpstr>
      <vt:lpstr>Atmosférický tlak</vt:lpstr>
      <vt:lpstr>vítr</vt:lpstr>
      <vt:lpstr>Přístroje k měření počasí</vt:lpstr>
      <vt:lpstr>Děkuji za pozornost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Radmila Prokopová</cp:lastModifiedBy>
  <cp:revision>17</cp:revision>
  <dcterms:created xsi:type="dcterms:W3CDTF">2011-03-22T17:13:23Z</dcterms:created>
  <dcterms:modified xsi:type="dcterms:W3CDTF">2011-11-20T18:44:04Z</dcterms:modified>
</cp:coreProperties>
</file>