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0" r:id="rId2"/>
    <p:sldId id="273" r:id="rId3"/>
    <p:sldId id="274" r:id="rId4"/>
    <p:sldId id="275" r:id="rId5"/>
    <p:sldId id="276" r:id="rId6"/>
    <p:sldId id="267" r:id="rId7"/>
    <p:sldId id="289" r:id="rId8"/>
    <p:sldId id="282" r:id="rId9"/>
    <p:sldId id="263" r:id="rId10"/>
    <p:sldId id="280" r:id="rId11"/>
    <p:sldId id="285" r:id="rId12"/>
    <p:sldId id="258" r:id="rId13"/>
    <p:sldId id="259" r:id="rId14"/>
    <p:sldId id="288" r:id="rId15"/>
    <p:sldId id="286" r:id="rId16"/>
    <p:sldId id="281" r:id="rId17"/>
    <p:sldId id="278" r:id="rId18"/>
    <p:sldId id="29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8488761"/>
              </p:ext>
            </p:extLst>
          </p:nvPr>
        </p:nvGraphicFramePr>
        <p:xfrm>
          <a:off x="1187624" y="1827203"/>
          <a:ext cx="6406287" cy="37355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Kukuřice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</a:rPr>
                        <a:t>CZ.1.07/1.4.00/21.3826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7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VY_32_INOVACE_CJS10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04976084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="" xmlns:p14="http://schemas.microsoft.com/office/powerpoint/2010/main" val="7080951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fontScale="92500" lnSpcReduction="1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Připravte si klas kukuřice</a:t>
            </a:r>
            <a:r>
              <a:rPr lang="cs-CZ" sz="2400" i="0" dirty="0"/>
              <a:t> </a:t>
            </a:r>
            <a:r>
              <a:rPr lang="cs-CZ" sz="2400" i="0" dirty="0" smtClean="0"/>
              <a:t>a zpracovanou kukuřici k jídlu v množství podle počtu žáků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i části rostliny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smtClean="0"/>
              <a:t>kuřice </a:t>
            </a:r>
            <a:r>
              <a:rPr lang="cs-CZ" sz="2400" i="0" dirty="0"/>
              <a:t>nemá 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konzistenci, 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a co vy potřebujete pro loupání a přípravě kukuřice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Vyberte 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1529418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Místnost zatemněte, pokud </a:t>
            </a:r>
            <a:r>
              <a:rPr lang="cs-CZ" sz="2400" i="0" dirty="0" smtClean="0"/>
              <a:t>chcete, </a:t>
            </a:r>
            <a:r>
              <a:rPr lang="cs-CZ" sz="2400" i="0" dirty="0"/>
              <a:t>vylaďte osvětlení do </a:t>
            </a:r>
            <a:r>
              <a:rPr lang="cs-CZ" sz="2400" i="0" dirty="0" smtClean="0"/>
              <a:t>žluté </a:t>
            </a:r>
            <a:r>
              <a:rPr lang="cs-CZ" sz="2400" i="0" dirty="0"/>
              <a:t>barvy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</a:t>
            </a:r>
            <a:r>
              <a:rPr lang="cs-CZ" sz="2400" i="0" dirty="0"/>
              <a:t> aromalampě </a:t>
            </a:r>
            <a:r>
              <a:rPr lang="cs-CZ" sz="2400" i="0" dirty="0" smtClean="0"/>
              <a:t>použijte vůni kukuřice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="" xmlns:p14="http://schemas.microsoft.com/office/powerpoint/2010/main" val="298798887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60660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klas kukuřice,</a:t>
            </a:r>
            <a:endParaRPr lang="cs-CZ" sz="2600" i="0" dirty="0"/>
          </a:p>
          <a:p>
            <a:pPr lvl="0"/>
            <a:r>
              <a:rPr lang="cs-CZ" sz="2600" i="0" dirty="0"/>
              <a:t>			</a:t>
            </a:r>
            <a:r>
              <a:rPr lang="cs-CZ" sz="2600" i="0" dirty="0" smtClean="0"/>
              <a:t>její jednotlivé </a:t>
            </a:r>
            <a:r>
              <a:rPr lang="cs-CZ" sz="2600" i="0" dirty="0"/>
              <a:t>části, povrch, vůni…</a:t>
            </a:r>
          </a:p>
          <a:p>
            <a:r>
              <a:rPr lang="cs-CZ" sz="2600" i="0" dirty="0"/>
              <a:t>		- 5 min. je vyhrazeno </a:t>
            </a:r>
            <a:r>
              <a:rPr lang="cs-CZ" sz="2600" i="0"/>
              <a:t>na </a:t>
            </a:r>
            <a:r>
              <a:rPr lang="cs-CZ" sz="2600" i="0" smtClean="0"/>
              <a:t>ukázku, </a:t>
            </a:r>
            <a:r>
              <a:rPr lang="cs-CZ" sz="2600" i="0" dirty="0"/>
              <a:t>jak se </a:t>
            </a:r>
            <a:r>
              <a:rPr lang="cs-CZ" sz="2600" i="0" dirty="0" smtClean="0"/>
              <a:t>kukuřice 				loupe, jak </a:t>
            </a:r>
            <a:r>
              <a:rPr lang="cs-CZ" sz="2600" i="0" dirty="0"/>
              <a:t>vypadá </a:t>
            </a:r>
            <a:r>
              <a:rPr lang="cs-CZ" sz="2600" i="0" dirty="0" smtClean="0"/>
              <a:t> rozkrojená, vyloupaná, 				jak </a:t>
            </a:r>
            <a:r>
              <a:rPr lang="cs-CZ" sz="2600" i="0" dirty="0"/>
              <a:t>se připravuje </a:t>
            </a:r>
            <a:r>
              <a:rPr lang="cs-CZ" sz="2600" i="0" dirty="0" smtClean="0"/>
              <a:t>ke</a:t>
            </a:r>
            <a:r>
              <a:rPr lang="cs-CZ" sz="2600" i="0" dirty="0"/>
              <a:t> </a:t>
            </a:r>
            <a:r>
              <a:rPr lang="cs-CZ" sz="2600" i="0" dirty="0" smtClean="0"/>
              <a:t>snězení </a:t>
            </a:r>
            <a:r>
              <a:rPr lang="cs-CZ" sz="2600" i="0" dirty="0"/>
              <a:t>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</a:t>
            </a:r>
            <a:r>
              <a:rPr lang="cs-CZ" sz="2600" i="0" dirty="0" smtClean="0"/>
              <a:t> (</a:t>
            </a:r>
            <a:r>
              <a:rPr lang="cs-CZ" sz="2600" i="0" dirty="0"/>
              <a:t>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="" xmlns:p14="http://schemas.microsoft.com/office/powerpoint/2010/main" val="37271804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\obr1\kukuřice\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8281900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dumy\obr1\kukuřice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-18526"/>
            <a:ext cx="51435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099113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dumy\obr1\kukuřice\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0"/>
            <a:ext cx="6955816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39289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dumy\obr1\kukuřice\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648"/>
            <a:ext cx="5147610" cy="6863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765884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dumy\obr1\kukuřice\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219171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6527929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dumy\obr1\kukuřice\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54249" cy="63813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836109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dumy\obr1\kukuřice\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703" y="0"/>
            <a:ext cx="9143866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249000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dumy\obr1\kukuřice\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8791943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dumy\obr1\kukuřice\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3023323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dumy\obr1\kukuřice\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8" y="9128"/>
            <a:ext cx="9131830" cy="68488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234468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300000"/>
    </mc:Choice>
    <mc:Fallback>
      <p:transition spd="slow" advTm="30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E:\dumy\obr1\kukuřice\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-7640"/>
            <a:ext cx="6836230" cy="683622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1136575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3261420" y="5157192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6600" i="0" dirty="0" smtClean="0"/>
              <a:t>KONEC</a:t>
            </a:r>
          </a:p>
        </p:txBody>
      </p:sp>
      <p:pic>
        <p:nvPicPr>
          <p:cNvPr id="13314" name="Picture 2" descr="E:\dumy\obr1\kukuřice\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6096000" cy="40576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874561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381723"/>
            <a:ext cx="8784976" cy="5215629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http://pixabay.com/static/uploads/photo/2012/06/14/12/56/agriculture-50001_640.jpg</a:t>
            </a:r>
          </a:p>
          <a:p>
            <a:r>
              <a:rPr lang="cs-CZ" sz="2000" dirty="0"/>
              <a:t>http://pixabay.com/static/uploads/photo/2014/02/23/13/08/maize-272886_640.jpg</a:t>
            </a:r>
          </a:p>
          <a:p>
            <a:r>
              <a:rPr lang="cs-CZ" sz="2000" dirty="0"/>
              <a:t>http://pixabay.com/static/uploads/photo/2014/02/23/13/14/maize-272896_640.jpg</a:t>
            </a:r>
          </a:p>
          <a:p>
            <a:r>
              <a:rPr lang="cs-CZ" sz="2000" dirty="0"/>
              <a:t>http://pixabay.com/static/uploads/photo/2014/10/10/06/56/cornstalks-482984_640.jpg</a:t>
            </a:r>
          </a:p>
          <a:p>
            <a:r>
              <a:rPr lang="cs-CZ" sz="2000" dirty="0"/>
              <a:t>http://pixabay.com/static/uploads/photo/2014/06/30/20/05/maize-380701_640.jpg</a:t>
            </a:r>
          </a:p>
          <a:p>
            <a:r>
              <a:rPr lang="cs-CZ" sz="2000" dirty="0"/>
              <a:t>http://pixabay.com/static/uploads/photo/2014/07/11/20/16/corn-390288_640.jpg</a:t>
            </a:r>
          </a:p>
          <a:p>
            <a:r>
              <a:rPr lang="cs-CZ" sz="2000" dirty="0"/>
              <a:t>http://pixabay.com/static/uploads/photo/2014/07/11/14/39/corn-389904_640.jpg</a:t>
            </a:r>
          </a:p>
          <a:p>
            <a:r>
              <a:rPr lang="cs-CZ" sz="2000" dirty="0"/>
              <a:t>https://c2.staticflickr.com/6/5268/5640863737_375b8e0795_b.jpg</a:t>
            </a:r>
          </a:p>
          <a:p>
            <a:r>
              <a:rPr lang="cs-CZ" sz="2000" dirty="0"/>
              <a:t>http://upload.wikimedia.org/wikipedia/commons/a/a5/Zea_mays_seeds_closeup.jpg</a:t>
            </a:r>
          </a:p>
          <a:p>
            <a:r>
              <a:rPr lang="cs-CZ" sz="2000" dirty="0"/>
              <a:t>http://upload.wikimedia.org/wikipedia/commons/0/03/Corn_01.JPG</a:t>
            </a:r>
          </a:p>
          <a:p>
            <a:r>
              <a:rPr lang="cs-CZ" sz="2000" dirty="0"/>
              <a:t>http://pixabay.com/static/uploads/photo/2013/07/28/23/35/corn-168525_640.jpg</a:t>
            </a:r>
          </a:p>
          <a:p>
            <a:r>
              <a:rPr lang="cs-CZ" sz="2000"/>
              <a:t>http://pixabay.com/static/uploads/photo/2014/11/08/15/45/squirrel-522381_640.jpg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="" xmlns:p14="http://schemas.microsoft.com/office/powerpoint/2010/main" val="18972685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967</TotalTime>
  <Words>151</Words>
  <Application>Microsoft Office PowerPoint</Application>
  <PresentationFormat>Předvádění na obrazovce (4:3)</PresentationFormat>
  <Paragraphs>63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48</cp:revision>
  <dcterms:created xsi:type="dcterms:W3CDTF">2013-11-26T07:16:22Z</dcterms:created>
  <dcterms:modified xsi:type="dcterms:W3CDTF">2015-05-26T10:31:13Z</dcterms:modified>
</cp:coreProperties>
</file>