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3" r:id="rId3"/>
    <p:sldId id="256" r:id="rId4"/>
    <p:sldId id="257" r:id="rId5"/>
    <p:sldId id="258" r:id="rId6"/>
    <p:sldId id="259" r:id="rId7"/>
    <p:sldId id="261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60CF6-9734-4862-9646-4CDFC58A303B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D5B12-2157-446B-A2E9-EEFBAABD9A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60CF6-9734-4862-9646-4CDFC58A303B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D5B12-2157-446B-A2E9-EEFBAABD9A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60CF6-9734-4862-9646-4CDFC58A303B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D5B12-2157-446B-A2E9-EEFBAABD9A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60CF6-9734-4862-9646-4CDFC58A303B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D5B12-2157-446B-A2E9-EEFBAABD9A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60CF6-9734-4862-9646-4CDFC58A303B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D5B12-2157-446B-A2E9-EEFBAABD9A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60CF6-9734-4862-9646-4CDFC58A303B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D5B12-2157-446B-A2E9-EEFBAABD9A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60CF6-9734-4862-9646-4CDFC58A303B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D5B12-2157-446B-A2E9-EEFBAABD9A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60CF6-9734-4862-9646-4CDFC58A303B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D5B12-2157-446B-A2E9-EEFBAABD9A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60CF6-9734-4862-9646-4CDFC58A303B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D5B12-2157-446B-A2E9-EEFBAABD9A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60CF6-9734-4862-9646-4CDFC58A303B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D5B12-2157-446B-A2E9-EEFBAABD9A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60CF6-9734-4862-9646-4CDFC58A303B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D5B12-2157-446B-A2E9-EEFBAABD9A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360CF6-9734-4862-9646-4CDFC58A303B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8D5B12-2157-446B-A2E9-EEFBAABD9AE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88640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051720" y="1700809"/>
          <a:ext cx="5112568" cy="3787232"/>
        </p:xfrm>
        <a:graphic>
          <a:graphicData uri="http://schemas.openxmlformats.org/drawingml/2006/table">
            <a:tbl>
              <a:tblPr/>
              <a:tblGrid>
                <a:gridCol w="2556284"/>
                <a:gridCol w="2556284"/>
              </a:tblGrid>
              <a:tr h="5275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smtClean="0"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Červená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VY_32_INOVACE_ </a:t>
                      </a: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61 _angličtina-gramatika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3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ICT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Srpen 2012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1988840"/>
          <a:ext cx="5849620" cy="3638804"/>
        </p:xfrm>
        <a:graphic>
          <a:graphicData uri="http://schemas.openxmlformats.org/drawingml/2006/table">
            <a:tbl>
              <a:tblPr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+mn-lt"/>
                          <a:ea typeface="Calibri"/>
                          <a:cs typeface="Times New Roman"/>
                        </a:rPr>
                        <a:t>Procvičení přídavných jmen pomocí</a:t>
                      </a:r>
                      <a:r>
                        <a:rPr lang="cs-CZ" sz="1100" baseline="0" dirty="0" smtClean="0">
                          <a:latin typeface="+mn-lt"/>
                          <a:ea typeface="Calibri"/>
                          <a:cs typeface="Times New Roman"/>
                        </a:rPr>
                        <a:t> jednoduchého textu , vytváření spojení podstatného a přídavného jména</a:t>
                      </a:r>
                      <a:endParaRPr lang="cs-CZ" sz="1100" dirty="0" smtClean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Porozumění textu, vyhledávání přídavných jmen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mystery</a:t>
            </a:r>
            <a:r>
              <a:rPr lang="cs-CZ" b="1" dirty="0" smtClean="0"/>
              <a:t> story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err="1" smtClean="0"/>
              <a:t>Working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text</a:t>
            </a:r>
          </a:p>
          <a:p>
            <a:r>
              <a:rPr lang="cs-CZ" b="1" dirty="0" smtClean="0"/>
              <a:t>(</a:t>
            </a:r>
            <a:r>
              <a:rPr lang="cs-CZ" b="1" dirty="0" err="1" smtClean="0"/>
              <a:t>Adjectives</a:t>
            </a:r>
            <a:r>
              <a:rPr lang="cs-CZ" b="1" dirty="0" smtClean="0"/>
              <a:t>)</a:t>
            </a:r>
            <a:endParaRPr lang="cs-CZ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little</a:t>
            </a:r>
            <a:r>
              <a:rPr lang="cs-CZ" b="1" dirty="0" smtClean="0"/>
              <a:t> boy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palace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</a:t>
            </a:r>
            <a:r>
              <a:rPr lang="cs-CZ" dirty="0" err="1" smtClean="0"/>
              <a:t>long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ago, a </a:t>
            </a:r>
            <a:r>
              <a:rPr lang="cs-CZ" dirty="0" err="1" smtClean="0"/>
              <a:t>little</a:t>
            </a:r>
            <a:r>
              <a:rPr lang="cs-CZ" dirty="0" smtClean="0"/>
              <a:t> boy </a:t>
            </a:r>
            <a:r>
              <a:rPr lang="cs-CZ" dirty="0" err="1" smtClean="0"/>
              <a:t>lived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palace</a:t>
            </a:r>
            <a:r>
              <a:rPr lang="cs-CZ" dirty="0" smtClean="0"/>
              <a:t>.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 he </a:t>
            </a:r>
            <a:r>
              <a:rPr lang="cs-CZ" dirty="0" err="1" smtClean="0"/>
              <a:t>cleaned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bishop</a:t>
            </a:r>
            <a:r>
              <a:rPr lang="cs-CZ" dirty="0" smtClean="0"/>
              <a:t>´s </a:t>
            </a:r>
            <a:r>
              <a:rPr lang="cs-CZ" dirty="0" err="1" smtClean="0"/>
              <a:t>shoes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bishop</a:t>
            </a:r>
            <a:r>
              <a:rPr lang="cs-CZ" dirty="0" smtClean="0"/>
              <a:t> </a:t>
            </a:r>
            <a:r>
              <a:rPr lang="cs-CZ" dirty="0" err="1" smtClean="0"/>
              <a:t>liked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boy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 smtClean="0"/>
              <a:t> nice to </a:t>
            </a:r>
            <a:r>
              <a:rPr lang="cs-CZ" dirty="0" err="1" smtClean="0"/>
              <a:t>him</a:t>
            </a:r>
            <a:r>
              <a:rPr lang="cs-CZ" dirty="0" smtClean="0"/>
              <a:t>, </a:t>
            </a:r>
            <a:r>
              <a:rPr lang="cs-CZ" dirty="0" err="1" smtClean="0"/>
              <a:t>but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cook</a:t>
            </a:r>
            <a:r>
              <a:rPr lang="cs-CZ" dirty="0" smtClean="0"/>
              <a:t> </a:t>
            </a:r>
            <a:r>
              <a:rPr lang="cs-CZ" dirty="0" err="1" smtClean="0"/>
              <a:t>didn</a:t>
            </a:r>
            <a:r>
              <a:rPr lang="cs-CZ" dirty="0" smtClean="0"/>
              <a:t>´t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bishop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out</a:t>
            </a:r>
            <a:r>
              <a:rPr lang="cs-CZ" dirty="0" smtClean="0"/>
              <a:t>. „Go </a:t>
            </a:r>
            <a:r>
              <a:rPr lang="cs-CZ" dirty="0" err="1" smtClean="0"/>
              <a:t>away</a:t>
            </a:r>
            <a:r>
              <a:rPr lang="cs-CZ" dirty="0" smtClean="0"/>
              <a:t>,“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rude</a:t>
            </a:r>
            <a:r>
              <a:rPr lang="cs-CZ" dirty="0" smtClean="0"/>
              <a:t> </a:t>
            </a:r>
            <a:r>
              <a:rPr lang="cs-CZ" dirty="0" err="1" smtClean="0"/>
              <a:t>cook</a:t>
            </a:r>
            <a:r>
              <a:rPr lang="cs-CZ" dirty="0" smtClean="0"/>
              <a:t> </a:t>
            </a:r>
            <a:r>
              <a:rPr lang="cs-CZ" dirty="0" err="1" smtClean="0"/>
              <a:t>said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little</a:t>
            </a:r>
            <a:r>
              <a:rPr lang="cs-CZ" dirty="0" smtClean="0"/>
              <a:t> boy, „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back</a:t>
            </a:r>
            <a:r>
              <a:rPr lang="cs-CZ" dirty="0" smtClean="0"/>
              <a:t> </a:t>
            </a:r>
            <a:r>
              <a:rPr lang="cs-CZ" dirty="0" err="1" smtClean="0"/>
              <a:t>again</a:t>
            </a:r>
            <a:r>
              <a:rPr lang="cs-CZ" dirty="0" smtClean="0"/>
              <a:t>!“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mystery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bishop</a:t>
            </a:r>
            <a:r>
              <a:rPr lang="cs-CZ" dirty="0" smtClean="0"/>
              <a:t> </a:t>
            </a:r>
            <a:r>
              <a:rPr lang="cs-CZ" dirty="0" err="1" smtClean="0"/>
              <a:t>came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, he </a:t>
            </a:r>
            <a:r>
              <a:rPr lang="cs-CZ" dirty="0" err="1" smtClean="0"/>
              <a:t>asked</a:t>
            </a:r>
            <a:r>
              <a:rPr lang="cs-CZ" dirty="0" smtClean="0"/>
              <a:t>: „</a:t>
            </a:r>
            <a:r>
              <a:rPr lang="cs-CZ" dirty="0" err="1" smtClean="0"/>
              <a:t>Where</a:t>
            </a:r>
            <a:r>
              <a:rPr lang="cs-CZ" dirty="0" smtClean="0"/>
              <a:t>´s </a:t>
            </a:r>
            <a:r>
              <a:rPr lang="cs-CZ" dirty="0" err="1" smtClean="0"/>
              <a:t>the</a:t>
            </a:r>
            <a:r>
              <a:rPr lang="cs-CZ" dirty="0" smtClean="0"/>
              <a:t> boy?“ „He ran </a:t>
            </a:r>
            <a:r>
              <a:rPr lang="cs-CZ" dirty="0" err="1" smtClean="0"/>
              <a:t>away</a:t>
            </a:r>
            <a:r>
              <a:rPr lang="cs-CZ" dirty="0" smtClean="0"/>
              <a:t>,“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cook</a:t>
            </a:r>
            <a:r>
              <a:rPr lang="cs-CZ" dirty="0" smtClean="0"/>
              <a:t> </a:t>
            </a:r>
            <a:r>
              <a:rPr lang="cs-CZ" dirty="0" err="1" smtClean="0"/>
              <a:t>said</a:t>
            </a:r>
            <a:r>
              <a:rPr lang="cs-CZ" dirty="0" smtClean="0"/>
              <a:t>. </a:t>
            </a:r>
          </a:p>
          <a:p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weeks</a:t>
            </a:r>
            <a:r>
              <a:rPr lang="cs-CZ" dirty="0" smtClean="0"/>
              <a:t> </a:t>
            </a:r>
            <a:r>
              <a:rPr lang="cs-CZ" dirty="0" err="1" smtClean="0"/>
              <a:t>later</a:t>
            </a:r>
            <a:r>
              <a:rPr lang="cs-CZ" dirty="0" smtClean="0"/>
              <a:t> a </a:t>
            </a:r>
            <a:r>
              <a:rPr lang="cs-CZ" dirty="0" err="1" smtClean="0"/>
              <a:t>young</a:t>
            </a:r>
            <a:r>
              <a:rPr lang="cs-CZ" dirty="0" smtClean="0"/>
              <a:t> man </a:t>
            </a:r>
            <a:r>
              <a:rPr lang="cs-CZ" dirty="0" err="1" smtClean="0"/>
              <a:t>found</a:t>
            </a:r>
            <a:r>
              <a:rPr lang="cs-CZ" dirty="0" smtClean="0"/>
              <a:t> a </a:t>
            </a:r>
            <a:r>
              <a:rPr lang="cs-CZ" dirty="0" err="1" smtClean="0"/>
              <a:t>little</a:t>
            </a:r>
            <a:r>
              <a:rPr lang="cs-CZ" dirty="0" smtClean="0"/>
              <a:t> boy – </a:t>
            </a:r>
            <a:r>
              <a:rPr lang="cs-CZ" dirty="0" err="1" smtClean="0"/>
              <a:t>dead</a:t>
            </a:r>
            <a:r>
              <a:rPr lang="cs-CZ" dirty="0" smtClean="0"/>
              <a:t>.</a:t>
            </a:r>
          </a:p>
          <a:p>
            <a:r>
              <a:rPr lang="cs-CZ" dirty="0" smtClean="0"/>
              <a:t>And </a:t>
            </a:r>
            <a:r>
              <a:rPr lang="cs-CZ" dirty="0" err="1" smtClean="0"/>
              <a:t>today</a:t>
            </a:r>
            <a:r>
              <a:rPr lang="cs-CZ" dirty="0" smtClean="0"/>
              <a:t> </a:t>
            </a:r>
            <a:r>
              <a:rPr lang="cs-CZ" dirty="0" err="1" smtClean="0"/>
              <a:t>shoes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palace</a:t>
            </a:r>
            <a:r>
              <a:rPr lang="cs-CZ" dirty="0" smtClean="0"/>
              <a:t> </a:t>
            </a:r>
            <a:r>
              <a:rPr lang="cs-CZ" dirty="0" err="1" smtClean="0"/>
              <a:t>still</a:t>
            </a:r>
            <a:r>
              <a:rPr lang="cs-CZ" dirty="0" smtClean="0"/>
              <a:t> </a:t>
            </a:r>
            <a:r>
              <a:rPr lang="cs-CZ" dirty="0" err="1" smtClean="0"/>
              <a:t>disappear</a:t>
            </a:r>
            <a:r>
              <a:rPr lang="cs-CZ" dirty="0" smtClean="0"/>
              <a:t> …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then</a:t>
            </a:r>
            <a:r>
              <a:rPr lang="cs-CZ" dirty="0" smtClean="0"/>
              <a:t> </a:t>
            </a:r>
            <a:r>
              <a:rPr lang="cs-CZ" dirty="0" err="1" smtClean="0"/>
              <a:t>appear</a:t>
            </a:r>
            <a:r>
              <a:rPr lang="cs-CZ" dirty="0" smtClean="0"/>
              <a:t> </a:t>
            </a:r>
            <a:r>
              <a:rPr lang="cs-CZ" dirty="0" err="1" smtClean="0"/>
              <a:t>again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a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funny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Answer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questions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story </a:t>
            </a:r>
            <a:r>
              <a:rPr lang="cs-CZ" dirty="0" err="1" smtClean="0"/>
              <a:t>about</a:t>
            </a:r>
            <a:r>
              <a:rPr lang="cs-CZ" dirty="0"/>
              <a:t>?</a:t>
            </a:r>
            <a:endParaRPr lang="cs-CZ" dirty="0" smtClean="0"/>
          </a:p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hero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kind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rude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story?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mystery</a:t>
            </a:r>
            <a:r>
              <a:rPr lang="cs-CZ" dirty="0" smtClean="0"/>
              <a:t> </a:t>
            </a:r>
            <a:r>
              <a:rPr lang="cs-CZ" dirty="0" err="1" smtClean="0"/>
              <a:t>happened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palace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Retell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smtClean="0"/>
              <a:t> stoy.</a:t>
            </a:r>
            <a:endParaRPr lang="cs-CZ" dirty="0" smtClean="0"/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local</a:t>
            </a:r>
            <a:r>
              <a:rPr lang="cs-CZ" dirty="0" smtClean="0"/>
              <a:t> story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place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living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Looking</a:t>
            </a:r>
            <a:r>
              <a:rPr lang="cs-CZ" b="1" dirty="0" smtClean="0"/>
              <a:t> </a:t>
            </a:r>
            <a:r>
              <a:rPr lang="cs-CZ" b="1" dirty="0" err="1" smtClean="0"/>
              <a:t>at</a:t>
            </a:r>
            <a:r>
              <a:rPr lang="cs-CZ" b="1" dirty="0" smtClean="0"/>
              <a:t> </a:t>
            </a:r>
            <a:r>
              <a:rPr lang="cs-CZ" b="1" dirty="0" err="1" smtClean="0"/>
              <a:t>language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err="1" smtClean="0"/>
              <a:t>Find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adjectives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text.</a:t>
            </a:r>
          </a:p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adjectives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nouns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		boy			</a:t>
            </a:r>
            <a:r>
              <a:rPr lang="cs-CZ" dirty="0" err="1" smtClean="0"/>
              <a:t>clean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dirty="0" err="1" smtClean="0"/>
              <a:t>bishop</a:t>
            </a:r>
            <a:r>
              <a:rPr lang="cs-CZ" dirty="0" smtClean="0"/>
              <a:t>		</a:t>
            </a:r>
            <a:r>
              <a:rPr lang="cs-CZ" dirty="0" err="1" smtClean="0"/>
              <a:t>rude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man 			nice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dirty="0" err="1" smtClean="0"/>
              <a:t>shoes</a:t>
            </a:r>
            <a:r>
              <a:rPr lang="cs-CZ" dirty="0" smtClean="0"/>
              <a:t>		</a:t>
            </a:r>
            <a:r>
              <a:rPr lang="cs-CZ" dirty="0" err="1" smtClean="0"/>
              <a:t>young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	BETÁKOVÁ</a:t>
            </a:r>
            <a:r>
              <a:rPr lang="cs-CZ" dirty="0" smtClean="0"/>
              <a:t>, Lucie; DVOŘÁKOVÁ, Kateřina. </a:t>
            </a:r>
            <a:r>
              <a:rPr lang="cs-CZ" i="1" dirty="0" smtClean="0"/>
              <a:t>Angličtina 6 Učebnice pro základní školy a víceletá gymnázia</a:t>
            </a:r>
            <a:r>
              <a:rPr lang="cs-CZ" dirty="0" smtClean="0"/>
              <a:t>. Plzeň: </a:t>
            </a:r>
            <a:r>
              <a:rPr lang="cs-CZ" dirty="0" err="1" smtClean="0"/>
              <a:t>Fraus</a:t>
            </a:r>
            <a:r>
              <a:rPr lang="cs-CZ" dirty="0" smtClean="0"/>
              <a:t>, 2005, ISBN 80-7238-370-1.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298</Words>
  <Application>Microsoft Office PowerPoint</Application>
  <PresentationFormat>Předvádění na obrazovce (4:3)</PresentationFormat>
  <Paragraphs>77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A mystery story</vt:lpstr>
      <vt:lpstr>A little boy in the palace</vt:lpstr>
      <vt:lpstr>A mystery</vt:lpstr>
      <vt:lpstr>Answer the questions</vt:lpstr>
      <vt:lpstr>Looking at language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mystery story</dc:title>
  <dc:creator>Černený</dc:creator>
  <cp:lastModifiedBy>ZŠ a MŠ Sepekov</cp:lastModifiedBy>
  <cp:revision>18</cp:revision>
  <dcterms:created xsi:type="dcterms:W3CDTF">2012-08-25T12:54:37Z</dcterms:created>
  <dcterms:modified xsi:type="dcterms:W3CDTF">2015-05-26T07:36:49Z</dcterms:modified>
</cp:coreProperties>
</file>