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16BA"/>
    <a:srgbClr val="12B6BE"/>
    <a:srgbClr val="CC00CC"/>
    <a:srgbClr val="33CC33"/>
    <a:srgbClr val="0000FF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E61FA-8A9F-4FDA-88AF-110DE49B2B4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D57D0-F59E-460F-BB4D-DB38921E1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72817"/>
          <a:ext cx="5184576" cy="3795032"/>
        </p:xfrm>
        <a:graphic>
          <a:graphicData uri="http://schemas.openxmlformats.org/drawingml/2006/table">
            <a:tbl>
              <a:tblPr/>
              <a:tblGrid>
                <a:gridCol w="2592288"/>
                <a:gridCol w="2592288"/>
              </a:tblGrid>
              <a:tr h="516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VY_32_INOVACE_62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33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Srpen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Přehledné  shrnutí  řadových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číslovek, psaní data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Správné užívání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 řadových číslovek, psaní data.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232247"/>
          </a:xfrm>
        </p:spPr>
        <p:txBody>
          <a:bodyPr/>
          <a:lstStyle/>
          <a:p>
            <a:r>
              <a:rPr lang="cs-CZ" sz="8800" b="1" dirty="0" err="1" smtClean="0"/>
              <a:t>Birthday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242582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A </a:t>
            </a:r>
            <a:r>
              <a:rPr lang="cs-CZ" sz="6000" b="1" smtClean="0">
                <a:solidFill>
                  <a:schemeClr val="tx1"/>
                </a:solidFill>
              </a:rPr>
              <a:t>calendar</a:t>
            </a:r>
            <a:r>
              <a:rPr lang="cs-CZ" sz="6000" b="1" dirty="0" smtClean="0">
                <a:solidFill>
                  <a:schemeClr val="tx1"/>
                </a:solidFill>
              </a:rPr>
              <a:t>, </a:t>
            </a:r>
            <a:r>
              <a:rPr lang="cs-CZ" sz="6000" b="1" dirty="0" err="1" smtClean="0">
                <a:solidFill>
                  <a:schemeClr val="tx1"/>
                </a:solidFill>
              </a:rPr>
              <a:t>date</a:t>
            </a:r>
            <a:r>
              <a:rPr lang="cs-CZ" sz="6000" b="1" dirty="0" smtClean="0">
                <a:solidFill>
                  <a:schemeClr val="tx1"/>
                </a:solidFill>
              </a:rPr>
              <a:t>, </a:t>
            </a:r>
            <a:r>
              <a:rPr lang="cs-CZ" sz="6000" b="1" dirty="0" err="1" smtClean="0">
                <a:solidFill>
                  <a:schemeClr val="tx1"/>
                </a:solidFill>
              </a:rPr>
              <a:t>numbers</a:t>
            </a:r>
            <a:endParaRPr lang="cs-CZ" sz="6000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8194" name="Picture 2" descr="Happy Birthda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16632"/>
            <a:ext cx="2575606" cy="158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33CC33"/>
                </a:solidFill>
              </a:rPr>
              <a:t>Numbers</a:t>
            </a:r>
            <a:endParaRPr lang="cs-CZ" b="1" dirty="0">
              <a:solidFill>
                <a:srgbClr val="33CC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Ordinal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	1st – 12th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1st		</a:t>
            </a:r>
            <a:r>
              <a:rPr lang="cs-CZ" dirty="0" err="1" smtClean="0"/>
              <a:t>first</a:t>
            </a:r>
            <a:r>
              <a:rPr lang="cs-CZ" dirty="0" smtClean="0"/>
              <a:t>		 7th	</a:t>
            </a:r>
            <a:r>
              <a:rPr lang="cs-CZ" dirty="0" err="1" smtClean="0"/>
              <a:t>seventh</a:t>
            </a:r>
            <a:endParaRPr lang="cs-CZ" dirty="0" smtClean="0"/>
          </a:p>
          <a:p>
            <a:r>
              <a:rPr lang="cs-CZ" dirty="0" smtClean="0"/>
              <a:t>2nd	</a:t>
            </a:r>
            <a:r>
              <a:rPr lang="cs-CZ" dirty="0" err="1" smtClean="0"/>
              <a:t>second</a:t>
            </a:r>
            <a:r>
              <a:rPr lang="cs-CZ" dirty="0" smtClean="0"/>
              <a:t>	 8th	</a:t>
            </a:r>
            <a:r>
              <a:rPr lang="cs-CZ" dirty="0" err="1" smtClean="0"/>
              <a:t>eighth</a:t>
            </a:r>
            <a:endParaRPr lang="cs-CZ" dirty="0" smtClean="0"/>
          </a:p>
          <a:p>
            <a:r>
              <a:rPr lang="cs-CZ" dirty="0" smtClean="0"/>
              <a:t>3rd		</a:t>
            </a:r>
            <a:r>
              <a:rPr lang="cs-CZ" dirty="0" err="1" smtClean="0"/>
              <a:t>third</a:t>
            </a:r>
            <a:r>
              <a:rPr lang="cs-CZ" dirty="0" smtClean="0"/>
              <a:t>		 9th	</a:t>
            </a:r>
            <a:r>
              <a:rPr lang="cs-CZ" dirty="0" err="1" smtClean="0"/>
              <a:t>ninth</a:t>
            </a:r>
            <a:endParaRPr lang="cs-CZ" dirty="0" smtClean="0"/>
          </a:p>
          <a:p>
            <a:r>
              <a:rPr lang="cs-CZ" dirty="0" smtClean="0"/>
              <a:t>4th		</a:t>
            </a:r>
            <a:r>
              <a:rPr lang="cs-CZ" dirty="0" err="1" smtClean="0"/>
              <a:t>fourth</a:t>
            </a:r>
            <a:r>
              <a:rPr lang="cs-CZ" dirty="0" smtClean="0"/>
              <a:t>	10th 	</a:t>
            </a:r>
            <a:r>
              <a:rPr lang="cs-CZ" dirty="0" err="1" smtClean="0"/>
              <a:t>tenth</a:t>
            </a:r>
            <a:endParaRPr lang="cs-CZ" dirty="0" smtClean="0"/>
          </a:p>
          <a:p>
            <a:r>
              <a:rPr lang="cs-CZ" dirty="0" smtClean="0"/>
              <a:t>5th		</a:t>
            </a:r>
            <a:r>
              <a:rPr lang="cs-CZ" dirty="0" err="1" smtClean="0"/>
              <a:t>fifth</a:t>
            </a:r>
            <a:r>
              <a:rPr lang="cs-CZ" dirty="0" smtClean="0"/>
              <a:t>		11th	</a:t>
            </a:r>
            <a:r>
              <a:rPr lang="cs-CZ" dirty="0" err="1" smtClean="0"/>
              <a:t>eleventh</a:t>
            </a:r>
            <a:endParaRPr lang="cs-CZ" dirty="0" smtClean="0"/>
          </a:p>
          <a:p>
            <a:r>
              <a:rPr lang="cs-CZ" dirty="0" smtClean="0"/>
              <a:t>6th		</a:t>
            </a:r>
            <a:r>
              <a:rPr lang="cs-CZ" dirty="0" err="1" smtClean="0"/>
              <a:t>sixth</a:t>
            </a:r>
            <a:r>
              <a:rPr lang="cs-CZ" dirty="0" smtClean="0"/>
              <a:t>		12th	</a:t>
            </a:r>
            <a:r>
              <a:rPr lang="cs-CZ" dirty="0" err="1" smtClean="0"/>
              <a:t>twelfth</a:t>
            </a:r>
            <a:endParaRPr lang="cs-CZ" dirty="0"/>
          </a:p>
        </p:txBody>
      </p:sp>
      <p:pic>
        <p:nvPicPr>
          <p:cNvPr id="7170" name="Picture 2" descr="Person On Winning Podi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6672"/>
            <a:ext cx="2496000" cy="18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00FF"/>
                </a:solidFill>
              </a:rPr>
              <a:t>Numbers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Ordinal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	13th …</a:t>
            </a:r>
          </a:p>
          <a:p>
            <a:endParaRPr lang="cs-CZ" dirty="0" smtClean="0"/>
          </a:p>
          <a:p>
            <a:r>
              <a:rPr lang="cs-CZ" dirty="0" smtClean="0"/>
              <a:t>13th	</a:t>
            </a:r>
            <a:r>
              <a:rPr lang="cs-CZ" dirty="0" err="1" smtClean="0"/>
              <a:t>thirteenth</a:t>
            </a:r>
            <a:endParaRPr lang="cs-CZ" dirty="0" smtClean="0"/>
          </a:p>
          <a:p>
            <a:r>
              <a:rPr lang="cs-CZ" dirty="0" smtClean="0"/>
              <a:t>…</a:t>
            </a:r>
          </a:p>
          <a:p>
            <a:r>
              <a:rPr lang="cs-CZ" dirty="0" smtClean="0"/>
              <a:t>20th	</a:t>
            </a:r>
            <a:r>
              <a:rPr lang="cs-CZ" dirty="0" err="1" smtClean="0"/>
              <a:t>twentieth</a:t>
            </a:r>
            <a:endParaRPr lang="cs-CZ" dirty="0" smtClean="0"/>
          </a:p>
          <a:p>
            <a:r>
              <a:rPr lang="cs-CZ" dirty="0" smtClean="0"/>
              <a:t>21st	</a:t>
            </a:r>
            <a:r>
              <a:rPr lang="cs-CZ" dirty="0" err="1" smtClean="0"/>
              <a:t>twenty</a:t>
            </a:r>
            <a:r>
              <a:rPr lang="cs-CZ" dirty="0" smtClean="0"/>
              <a:t>-</a:t>
            </a:r>
            <a:r>
              <a:rPr lang="cs-CZ" dirty="0" err="1" smtClean="0"/>
              <a:t>first</a:t>
            </a:r>
            <a:endParaRPr lang="cs-CZ" dirty="0" smtClean="0"/>
          </a:p>
          <a:p>
            <a:r>
              <a:rPr lang="cs-CZ" dirty="0" smtClean="0"/>
              <a:t>22nd	</a:t>
            </a:r>
            <a:r>
              <a:rPr lang="cs-CZ" dirty="0" err="1" smtClean="0"/>
              <a:t>twenty</a:t>
            </a:r>
            <a:r>
              <a:rPr lang="cs-CZ" dirty="0" smtClean="0"/>
              <a:t>- </a:t>
            </a:r>
            <a:r>
              <a:rPr lang="cs-CZ" dirty="0" err="1" smtClean="0"/>
              <a:t>second</a:t>
            </a:r>
            <a:endParaRPr lang="cs-CZ" dirty="0" smtClean="0"/>
          </a:p>
          <a:p>
            <a:r>
              <a:rPr lang="cs-CZ" dirty="0" smtClean="0"/>
              <a:t>23rd	</a:t>
            </a:r>
            <a:r>
              <a:rPr lang="cs-CZ" dirty="0" err="1" smtClean="0"/>
              <a:t>twenty</a:t>
            </a:r>
            <a:r>
              <a:rPr lang="cs-CZ" dirty="0" smtClean="0"/>
              <a:t>-</a:t>
            </a:r>
            <a:r>
              <a:rPr lang="cs-CZ" dirty="0" err="1" smtClean="0"/>
              <a:t>third</a:t>
            </a:r>
            <a:endParaRPr lang="cs-CZ" dirty="0" smtClean="0"/>
          </a:p>
        </p:txBody>
      </p:sp>
      <p:pic>
        <p:nvPicPr>
          <p:cNvPr id="6150" name="Picture 6" descr="Going into new year 20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204864"/>
            <a:ext cx="3810000" cy="26860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calendar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January</a:t>
            </a:r>
            <a:r>
              <a:rPr lang="cs-CZ" dirty="0" smtClean="0"/>
              <a:t>					</a:t>
            </a:r>
            <a:r>
              <a:rPr lang="cs-CZ" dirty="0" err="1" smtClean="0"/>
              <a:t>July</a:t>
            </a:r>
            <a:endParaRPr lang="cs-CZ" dirty="0" smtClean="0"/>
          </a:p>
          <a:p>
            <a:r>
              <a:rPr lang="cs-CZ" dirty="0" err="1" smtClean="0"/>
              <a:t>February</a:t>
            </a:r>
            <a:r>
              <a:rPr lang="cs-CZ" dirty="0" smtClean="0"/>
              <a:t> 				August</a:t>
            </a:r>
          </a:p>
          <a:p>
            <a:r>
              <a:rPr lang="cs-CZ" dirty="0" err="1" smtClean="0"/>
              <a:t>March</a:t>
            </a:r>
            <a:r>
              <a:rPr lang="cs-CZ" dirty="0" smtClean="0"/>
              <a:t>					</a:t>
            </a:r>
            <a:r>
              <a:rPr lang="cs-CZ" dirty="0" err="1" smtClean="0"/>
              <a:t>September</a:t>
            </a:r>
            <a:endParaRPr lang="cs-CZ" dirty="0" smtClean="0"/>
          </a:p>
          <a:p>
            <a:r>
              <a:rPr lang="cs-CZ" dirty="0" err="1" smtClean="0"/>
              <a:t>April</a:t>
            </a:r>
            <a:r>
              <a:rPr lang="cs-CZ" dirty="0" smtClean="0"/>
              <a:t>					</a:t>
            </a:r>
            <a:r>
              <a:rPr lang="cs-CZ" dirty="0" err="1" smtClean="0"/>
              <a:t>October</a:t>
            </a:r>
            <a:endParaRPr lang="cs-CZ" dirty="0" smtClean="0"/>
          </a:p>
          <a:p>
            <a:r>
              <a:rPr lang="cs-CZ" dirty="0" smtClean="0"/>
              <a:t>May					</a:t>
            </a:r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smtClean="0"/>
              <a:t>June					</a:t>
            </a:r>
            <a:r>
              <a:rPr lang="cs-CZ" dirty="0" err="1" smtClean="0"/>
              <a:t>December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5122" name="Picture 2" descr="3D Desktop Calend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348880"/>
            <a:ext cx="2976000" cy="223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Days</a:t>
            </a:r>
            <a:r>
              <a:rPr lang="cs-CZ" dirty="0" smtClean="0"/>
              <a:t> in a </a:t>
            </a:r>
            <a:r>
              <a:rPr lang="cs-CZ" dirty="0" err="1" smtClean="0"/>
              <a:t>week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Sunday</a:t>
            </a:r>
            <a:endParaRPr lang="cs-CZ" dirty="0" smtClean="0"/>
          </a:p>
          <a:p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Saturday</a:t>
            </a:r>
            <a:endParaRPr lang="cs-CZ" dirty="0"/>
          </a:p>
        </p:txBody>
      </p:sp>
      <p:pic>
        <p:nvPicPr>
          <p:cNvPr id="4100" name="Picture 4" descr="Weekly Calendar With Face Draw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916832"/>
            <a:ext cx="5708587" cy="399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C00CC"/>
                </a:solidFill>
              </a:rPr>
              <a:t>When</a:t>
            </a:r>
            <a:r>
              <a:rPr lang="cs-CZ" dirty="0" smtClean="0">
                <a:solidFill>
                  <a:srgbClr val="CC00CC"/>
                </a:solidFill>
              </a:rPr>
              <a:t> </a:t>
            </a:r>
            <a:r>
              <a:rPr lang="cs-CZ" dirty="0" err="1" smtClean="0">
                <a:solidFill>
                  <a:srgbClr val="CC00CC"/>
                </a:solidFill>
              </a:rPr>
              <a:t>is</a:t>
            </a:r>
            <a:r>
              <a:rPr lang="cs-CZ" dirty="0" smtClean="0">
                <a:solidFill>
                  <a:srgbClr val="CC00CC"/>
                </a:solidFill>
              </a:rPr>
              <a:t> </a:t>
            </a:r>
            <a:r>
              <a:rPr lang="cs-CZ" dirty="0" err="1" smtClean="0">
                <a:solidFill>
                  <a:srgbClr val="CC00CC"/>
                </a:solidFill>
              </a:rPr>
              <a:t>your</a:t>
            </a:r>
            <a:r>
              <a:rPr lang="cs-CZ" dirty="0" smtClean="0">
                <a:solidFill>
                  <a:srgbClr val="CC00CC"/>
                </a:solidFill>
              </a:rPr>
              <a:t> </a:t>
            </a:r>
            <a:r>
              <a:rPr lang="cs-CZ" dirty="0" err="1" smtClean="0">
                <a:solidFill>
                  <a:srgbClr val="CC00CC"/>
                </a:solidFill>
              </a:rPr>
              <a:t>birthday</a:t>
            </a:r>
            <a:r>
              <a:rPr lang="cs-CZ" dirty="0" smtClean="0">
                <a:solidFill>
                  <a:srgbClr val="CC00CC"/>
                </a:solidFill>
              </a:rPr>
              <a:t>?</a:t>
            </a:r>
            <a:endParaRPr lang="cs-CZ" dirty="0">
              <a:solidFill>
                <a:srgbClr val="CC00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Peter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on 31st </a:t>
            </a:r>
            <a:r>
              <a:rPr lang="cs-CZ" dirty="0" err="1" smtClean="0"/>
              <a:t>October</a:t>
            </a:r>
            <a:r>
              <a:rPr lang="cs-CZ" dirty="0" smtClean="0"/>
              <a:t> 1999.</a:t>
            </a:r>
          </a:p>
          <a:p>
            <a:pPr>
              <a:buNone/>
            </a:pPr>
            <a:r>
              <a:rPr lang="cs-CZ" dirty="0" smtClean="0"/>
              <a:t>    His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birthday</a:t>
            </a:r>
            <a:r>
              <a:rPr lang="cs-CZ" dirty="0" smtClean="0"/>
              <a:t> party.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his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to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invitation</a:t>
            </a:r>
            <a:r>
              <a:rPr lang="cs-CZ" dirty="0" smtClean="0"/>
              <a:t> </a:t>
            </a:r>
            <a:r>
              <a:rPr lang="cs-CZ" dirty="0" err="1" smtClean="0"/>
              <a:t>cards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forward</a:t>
            </a:r>
            <a:r>
              <a:rPr lang="cs-CZ" dirty="0" smtClean="0"/>
              <a:t> to his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5C16BA"/>
                </a:solidFill>
              </a:rPr>
              <a:t>The</a:t>
            </a:r>
            <a:r>
              <a:rPr lang="cs-CZ" b="1" dirty="0" smtClean="0">
                <a:solidFill>
                  <a:srgbClr val="5C16BA"/>
                </a:solidFill>
              </a:rPr>
              <a:t> </a:t>
            </a:r>
            <a:r>
              <a:rPr lang="cs-CZ" b="1" dirty="0" err="1" smtClean="0">
                <a:solidFill>
                  <a:srgbClr val="5C16BA"/>
                </a:solidFill>
              </a:rPr>
              <a:t>invitation</a:t>
            </a:r>
            <a:r>
              <a:rPr lang="cs-CZ" b="1" dirty="0" smtClean="0">
                <a:solidFill>
                  <a:srgbClr val="5C16BA"/>
                </a:solidFill>
              </a:rPr>
              <a:t> </a:t>
            </a:r>
            <a:r>
              <a:rPr lang="cs-CZ" b="1" dirty="0" err="1" smtClean="0">
                <a:solidFill>
                  <a:srgbClr val="5C16BA"/>
                </a:solidFill>
              </a:rPr>
              <a:t>card</a:t>
            </a:r>
            <a:endParaRPr lang="cs-CZ" b="1" dirty="0">
              <a:solidFill>
                <a:srgbClr val="5C16B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4">
              <a:buNone/>
            </a:pPr>
            <a:r>
              <a:rPr lang="cs-CZ" sz="3200" dirty="0" smtClean="0"/>
              <a:t>To my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…………….</a:t>
            </a:r>
          </a:p>
          <a:p>
            <a:pPr lvl="4">
              <a:buNone/>
            </a:pPr>
            <a:r>
              <a:rPr lang="cs-CZ" sz="3200" dirty="0" smtClean="0"/>
              <a:t>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parties</a:t>
            </a:r>
            <a:r>
              <a:rPr lang="cs-CZ" sz="3200" dirty="0" smtClean="0"/>
              <a:t>?</a:t>
            </a:r>
          </a:p>
          <a:p>
            <a:pPr lvl="4">
              <a:buNone/>
            </a:pPr>
            <a:r>
              <a:rPr lang="cs-CZ" sz="3200" dirty="0" smtClean="0"/>
              <a:t>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singing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dancing?</a:t>
            </a:r>
          </a:p>
          <a:p>
            <a:pPr lvl="4">
              <a:buNone/>
            </a:pPr>
            <a:r>
              <a:rPr lang="cs-CZ" sz="3200" dirty="0" smtClean="0"/>
              <a:t>		</a:t>
            </a:r>
            <a:r>
              <a:rPr lang="cs-CZ" sz="3200" dirty="0" err="1" smtClean="0"/>
              <a:t>Yes</a:t>
            </a:r>
            <a:r>
              <a:rPr lang="cs-CZ" sz="3200" dirty="0" smtClean="0"/>
              <a:t>?</a:t>
            </a:r>
          </a:p>
          <a:p>
            <a:pPr lvl="4">
              <a:buNone/>
            </a:pPr>
            <a:r>
              <a:rPr lang="cs-CZ" sz="3200" dirty="0" err="1" smtClean="0"/>
              <a:t>Then</a:t>
            </a:r>
            <a:r>
              <a:rPr lang="cs-CZ" sz="3200" dirty="0" smtClean="0"/>
              <a:t> </a:t>
            </a:r>
            <a:r>
              <a:rPr lang="cs-CZ" sz="3200" dirty="0" err="1" smtClean="0"/>
              <a:t>come</a:t>
            </a:r>
            <a:r>
              <a:rPr lang="cs-CZ" sz="3200" dirty="0" smtClean="0"/>
              <a:t> to </a:t>
            </a:r>
            <a:r>
              <a:rPr lang="cs-CZ" sz="3200" dirty="0" err="1" smtClean="0"/>
              <a:t>me</a:t>
            </a:r>
            <a:r>
              <a:rPr lang="cs-CZ" sz="3200" dirty="0" smtClean="0"/>
              <a:t> on </a:t>
            </a:r>
            <a:r>
              <a:rPr lang="cs-CZ" sz="3200" dirty="0" err="1" smtClean="0"/>
              <a:t>Monday</a:t>
            </a:r>
            <a:r>
              <a:rPr lang="cs-CZ" sz="3200" dirty="0" smtClean="0"/>
              <a:t> 	31th </a:t>
            </a:r>
            <a:r>
              <a:rPr lang="cs-CZ" sz="3200" dirty="0" err="1" smtClean="0"/>
              <a:t>October</a:t>
            </a:r>
            <a:endParaRPr lang="cs-CZ" sz="3200" dirty="0" smtClean="0"/>
          </a:p>
          <a:p>
            <a:pPr lvl="4">
              <a:buNone/>
            </a:pPr>
            <a:r>
              <a:rPr lang="cs-CZ" sz="3200" dirty="0" smtClean="0"/>
              <a:t> 			Peter</a:t>
            </a:r>
            <a:endParaRPr lang="cs-CZ" sz="3200" dirty="0"/>
          </a:p>
        </p:txBody>
      </p:sp>
      <p:pic>
        <p:nvPicPr>
          <p:cNvPr id="2050" name="Picture 2" descr="Par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869160"/>
            <a:ext cx="2112000" cy="158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And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birthday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2nd </a:t>
            </a:r>
            <a:r>
              <a:rPr lang="cs-CZ" dirty="0" err="1" smtClean="0"/>
              <a:t>December</a:t>
            </a:r>
            <a:r>
              <a:rPr lang="cs-CZ" dirty="0" smtClean="0"/>
              <a:t>	19th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smtClean="0"/>
              <a:t>5th </a:t>
            </a:r>
            <a:r>
              <a:rPr lang="cs-CZ" dirty="0" smtClean="0"/>
              <a:t>May		3rd </a:t>
            </a:r>
            <a:r>
              <a:rPr lang="cs-CZ" dirty="0" err="1" smtClean="0"/>
              <a:t>July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14th </a:t>
            </a:r>
            <a:r>
              <a:rPr lang="cs-CZ" dirty="0" err="1" smtClean="0">
                <a:solidFill>
                  <a:srgbClr val="FF0000"/>
                </a:solidFill>
              </a:rPr>
              <a:t>March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29th </a:t>
            </a:r>
            <a:r>
              <a:rPr lang="cs-CZ" dirty="0" err="1" smtClean="0"/>
              <a:t>October</a:t>
            </a:r>
            <a:r>
              <a:rPr lang="cs-CZ" dirty="0" smtClean="0"/>
              <a:t>	21st May	30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endParaRPr lang="cs-CZ" dirty="0" smtClean="0"/>
          </a:p>
          <a:p>
            <a:r>
              <a:rPr lang="cs-CZ" dirty="0" smtClean="0"/>
              <a:t>10th June	12th </a:t>
            </a:r>
            <a:r>
              <a:rPr lang="cs-CZ" dirty="0" err="1" smtClean="0"/>
              <a:t>February</a:t>
            </a:r>
            <a:r>
              <a:rPr lang="cs-CZ" dirty="0" smtClean="0"/>
              <a:t>	1st </a:t>
            </a:r>
            <a:r>
              <a:rPr lang="cs-CZ" dirty="0" err="1" smtClean="0"/>
              <a:t>January</a:t>
            </a:r>
            <a:endParaRPr lang="cs-CZ" dirty="0" smtClean="0"/>
          </a:p>
          <a:p>
            <a:r>
              <a:rPr lang="cs-CZ" dirty="0" smtClean="0"/>
              <a:t>18th </a:t>
            </a:r>
            <a:r>
              <a:rPr lang="cs-CZ" dirty="0" err="1" smtClean="0"/>
              <a:t>September</a:t>
            </a:r>
            <a:r>
              <a:rPr lang="cs-CZ" dirty="0" smtClean="0"/>
              <a:t>	11th </a:t>
            </a:r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smtClean="0"/>
              <a:t>23rd August	6th </a:t>
            </a:r>
            <a:r>
              <a:rPr lang="cs-CZ" dirty="0" err="1" smtClean="0"/>
              <a:t>September</a:t>
            </a:r>
            <a:r>
              <a:rPr lang="cs-CZ" dirty="0" smtClean="0"/>
              <a:t> 4th </a:t>
            </a:r>
            <a:r>
              <a:rPr lang="cs-CZ" dirty="0" err="1" smtClean="0"/>
              <a:t>July</a:t>
            </a:r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my </a:t>
            </a:r>
            <a:r>
              <a:rPr lang="cs-CZ" dirty="0" err="1" smtClean="0">
                <a:solidFill>
                  <a:srgbClr val="FF0000"/>
                </a:solidFill>
              </a:rPr>
              <a:t>date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birth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find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birth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too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err="1" smtClean="0"/>
              <a:t>freedigitalphoto.net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Text: Vlastní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192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Birthday</vt:lpstr>
      <vt:lpstr>Numbers</vt:lpstr>
      <vt:lpstr>Numbers</vt:lpstr>
      <vt:lpstr>A calendar</vt:lpstr>
      <vt:lpstr>Days in a week</vt:lpstr>
      <vt:lpstr>When is your birthday?</vt:lpstr>
      <vt:lpstr>The invitation card</vt:lpstr>
      <vt:lpstr>And when is your birthday?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Černený</dc:creator>
  <cp:lastModifiedBy>ZŠ a MŠ Sepekov</cp:lastModifiedBy>
  <cp:revision>53</cp:revision>
  <dcterms:created xsi:type="dcterms:W3CDTF">2011-07-20T12:20:13Z</dcterms:created>
  <dcterms:modified xsi:type="dcterms:W3CDTF">2015-05-26T07:37:06Z</dcterms:modified>
</cp:coreProperties>
</file>