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2" r:id="rId8"/>
    <p:sldId id="263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34567" autoAdjust="0"/>
    <p:restoredTop sz="86429" autoAdjust="0"/>
  </p:normalViewPr>
  <p:slideViewPr>
    <p:cSldViewPr>
      <p:cViewPr varScale="1">
        <p:scale>
          <a:sx n="78" d="100"/>
          <a:sy n="78" d="100"/>
        </p:scale>
        <p:origin x="-113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3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C7407-77D4-4BE6-AE98-C775B73E44ED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724383-07A5-46D1-AE81-652B9B119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freedigitalphotos.net/images/Healthy_Living_g284-Fitness_Girl_Stretching_Her_Body_p35213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835696" y="1772816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VY_32_INOVACE_65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Říjen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638804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Popis částí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těla, zajímavosti o lidském těle. Přiřazování přídavných jmen k podstatným jménům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Rozšíření slovní zásoby, procvičení přídavných jmen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Do </a:t>
            </a:r>
            <a:r>
              <a:rPr lang="cs-CZ" sz="6000" b="1" dirty="0" err="1" smtClean="0">
                <a:solidFill>
                  <a:srgbClr val="FF0000"/>
                </a:solidFill>
              </a:rPr>
              <a:t>you</a:t>
            </a:r>
            <a:r>
              <a:rPr lang="cs-CZ" sz="6000" b="1" dirty="0" smtClean="0">
                <a:solidFill>
                  <a:srgbClr val="FF0000"/>
                </a:solidFill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</a:rPr>
              <a:t>know</a:t>
            </a:r>
            <a:r>
              <a:rPr lang="cs-CZ" sz="6000" b="1" dirty="0" smtClean="0">
                <a:solidFill>
                  <a:srgbClr val="FF0000"/>
                </a:solidFill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</a:rPr>
              <a:t>your</a:t>
            </a:r>
            <a:r>
              <a:rPr lang="cs-CZ" sz="6000" b="1" dirty="0" smtClean="0">
                <a:solidFill>
                  <a:srgbClr val="FF0000"/>
                </a:solidFill>
              </a:rPr>
              <a:t> body?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A </a:t>
            </a:r>
            <a:r>
              <a:rPr lang="cs-CZ" sz="4800" b="1" dirty="0" err="1" smtClean="0">
                <a:solidFill>
                  <a:schemeClr val="tx1"/>
                </a:solidFill>
              </a:rPr>
              <a:t>few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facts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about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the</a:t>
            </a:r>
            <a:r>
              <a:rPr lang="cs-CZ" sz="4800" b="1" dirty="0" smtClean="0">
                <a:solidFill>
                  <a:schemeClr val="tx1"/>
                </a:solidFill>
              </a:rPr>
              <a:t> body</a:t>
            </a:r>
          </a:p>
          <a:p>
            <a:r>
              <a:rPr lang="cs-CZ" sz="4800" b="1" dirty="0" smtClean="0">
                <a:solidFill>
                  <a:schemeClr val="tx1"/>
                </a:solidFill>
              </a:rPr>
              <a:t>(</a:t>
            </a:r>
            <a:r>
              <a:rPr lang="cs-CZ" sz="4800" b="1" dirty="0" err="1" smtClean="0">
                <a:solidFill>
                  <a:schemeClr val="tx1"/>
                </a:solidFill>
              </a:rPr>
              <a:t>Adjectives</a:t>
            </a:r>
            <a:r>
              <a:rPr lang="cs-CZ" sz="4800" b="1" dirty="0" smtClean="0">
                <a:solidFill>
                  <a:schemeClr val="tx1"/>
                </a:solidFill>
              </a:rPr>
              <a:t>)</a:t>
            </a:r>
          </a:p>
          <a:p>
            <a:endParaRPr lang="cs-CZ" sz="4800" b="1" dirty="0" smtClean="0">
              <a:solidFill>
                <a:schemeClr val="tx1"/>
              </a:solidFill>
            </a:endParaRPr>
          </a:p>
          <a:p>
            <a:endParaRPr lang="cs-CZ" sz="4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Mabye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don´t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know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…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body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-</a:t>
            </a:r>
            <a:r>
              <a:rPr lang="cs-CZ" dirty="0" err="1" smtClean="0"/>
              <a:t>thirt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over</a:t>
            </a:r>
            <a:r>
              <a:rPr lang="cs-CZ" dirty="0" smtClean="0"/>
              <a:t> 650 </a:t>
            </a:r>
            <a:r>
              <a:rPr lang="cs-CZ" dirty="0" err="1" smtClean="0"/>
              <a:t>muscles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body.</a:t>
            </a:r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arm</a:t>
            </a:r>
            <a:r>
              <a:rPr lang="cs-CZ" dirty="0" smtClean="0"/>
              <a:t> has 32 </a:t>
            </a:r>
            <a:r>
              <a:rPr lang="cs-CZ" dirty="0" err="1" smtClean="0"/>
              <a:t>bones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8 m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intestines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hart</a:t>
            </a:r>
            <a:r>
              <a:rPr lang="cs-CZ" dirty="0" smtClean="0"/>
              <a:t> </a:t>
            </a:r>
            <a:r>
              <a:rPr lang="cs-CZ" dirty="0" err="1" smtClean="0"/>
              <a:t>pumps</a:t>
            </a:r>
            <a:r>
              <a:rPr lang="cs-CZ" dirty="0" smtClean="0"/>
              <a:t> </a:t>
            </a:r>
            <a:r>
              <a:rPr lang="cs-CZ" dirty="0" err="1" smtClean="0"/>
              <a:t>blood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body – </a:t>
            </a:r>
            <a:r>
              <a:rPr lang="cs-CZ" dirty="0" err="1" smtClean="0"/>
              <a:t>about</a:t>
            </a:r>
            <a:r>
              <a:rPr lang="cs-CZ" dirty="0" smtClean="0"/>
              <a:t> 200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  <a:r>
              <a:rPr lang="cs-CZ" dirty="0" err="1" smtClean="0"/>
              <a:t>litres</a:t>
            </a:r>
            <a:r>
              <a:rPr lang="cs-CZ" dirty="0" smtClean="0"/>
              <a:t>  </a:t>
            </a:r>
            <a:r>
              <a:rPr lang="cs-CZ" dirty="0" err="1" smtClean="0"/>
              <a:t>during</a:t>
            </a:r>
            <a:r>
              <a:rPr lang="cs-CZ" dirty="0" smtClean="0"/>
              <a:t> a </a:t>
            </a:r>
            <a:r>
              <a:rPr lang="cs-CZ" dirty="0" err="1" smtClean="0"/>
              <a:t>human</a:t>
            </a:r>
            <a:r>
              <a:rPr lang="cs-CZ" dirty="0" smtClean="0"/>
              <a:t>´s </a:t>
            </a:r>
            <a:r>
              <a:rPr lang="cs-CZ" dirty="0" err="1" smtClean="0"/>
              <a:t>life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Messages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brain</a:t>
            </a:r>
            <a:r>
              <a:rPr lang="cs-CZ" dirty="0" smtClean="0"/>
              <a:t> are </a:t>
            </a:r>
            <a:r>
              <a:rPr lang="cs-CZ" dirty="0" err="1" smtClean="0"/>
              <a:t>sent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body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rate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380 km/</a:t>
            </a:r>
            <a:r>
              <a:rPr lang="cs-CZ" dirty="0" err="1" smtClean="0"/>
              <a:t>hour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human</a:t>
            </a:r>
            <a:r>
              <a:rPr lang="cs-CZ" b="1" dirty="0" smtClean="0"/>
              <a:t> body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arm</a:t>
            </a:r>
            <a:r>
              <a:rPr lang="cs-CZ" dirty="0" smtClean="0"/>
              <a:t>   						</a:t>
            </a:r>
            <a:r>
              <a:rPr lang="cs-CZ" dirty="0" err="1" smtClean="0"/>
              <a:t>head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elbow</a:t>
            </a:r>
            <a:r>
              <a:rPr lang="cs-CZ" dirty="0" smtClean="0"/>
              <a:t>						</a:t>
            </a:r>
            <a:r>
              <a:rPr lang="cs-CZ" dirty="0" err="1" smtClean="0"/>
              <a:t>face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shoulder</a:t>
            </a:r>
            <a:r>
              <a:rPr lang="cs-CZ" dirty="0" smtClean="0"/>
              <a:t>						</a:t>
            </a:r>
            <a:r>
              <a:rPr lang="cs-CZ" dirty="0" err="1" smtClean="0"/>
              <a:t>chest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neck</a:t>
            </a:r>
            <a:r>
              <a:rPr lang="cs-CZ" dirty="0" smtClean="0"/>
              <a:t>						</a:t>
            </a:r>
            <a:r>
              <a:rPr lang="cs-CZ" dirty="0" err="1" smtClean="0"/>
              <a:t>hip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waist</a:t>
            </a:r>
            <a:r>
              <a:rPr lang="cs-CZ" dirty="0" smtClean="0"/>
              <a:t>						leg</a:t>
            </a:r>
          </a:p>
          <a:p>
            <a:pPr>
              <a:buNone/>
            </a:pPr>
            <a:r>
              <a:rPr lang="cs-CZ" dirty="0" smtClean="0"/>
              <a:t>	abdomen					</a:t>
            </a:r>
            <a:r>
              <a:rPr lang="cs-CZ" dirty="0" err="1" smtClean="0"/>
              <a:t>knee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foot</a:t>
            </a:r>
            <a:r>
              <a:rPr lang="cs-CZ" dirty="0" smtClean="0"/>
              <a:t>						</a:t>
            </a:r>
            <a:r>
              <a:rPr lang="cs-CZ" dirty="0" err="1" smtClean="0"/>
              <a:t>calf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http://c95711.r11.cf3.rackcdn.com/TR_PR_8_12_11_09_-36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942975" cy="1428750"/>
          </a:xfrm>
          <a:prstGeom prst="rect">
            <a:avLst/>
          </a:prstGeom>
          <a:noFill/>
        </p:spPr>
      </p:pic>
      <p:pic>
        <p:nvPicPr>
          <p:cNvPr id="4100" name="Picture 4" descr="Fitness Girl Stretching Her Bod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1412776"/>
            <a:ext cx="3160080" cy="475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Hand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err="1" smtClean="0"/>
              <a:t>thumb</a:t>
            </a:r>
            <a:r>
              <a:rPr lang="cs-CZ" dirty="0" smtClean="0"/>
              <a:t> </a:t>
            </a:r>
          </a:p>
          <a:p>
            <a:pPr marL="514350" indent="-514350">
              <a:buAutoNum type="arabicPeriod"/>
            </a:pPr>
            <a:r>
              <a:rPr lang="cs-CZ" dirty="0" smtClean="0"/>
              <a:t>index </a:t>
            </a:r>
            <a:r>
              <a:rPr lang="cs-CZ" dirty="0" err="1" smtClean="0"/>
              <a:t>finger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finger</a:t>
            </a:r>
            <a:r>
              <a:rPr lang="cs-CZ" dirty="0" smtClean="0"/>
              <a:t>				4. ring </a:t>
            </a:r>
            <a:r>
              <a:rPr lang="cs-CZ" dirty="0" err="1" smtClean="0"/>
              <a:t>finger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							5.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finger</a:t>
            </a:r>
            <a:endParaRPr lang="cs-CZ" dirty="0" smtClean="0"/>
          </a:p>
          <a:p>
            <a:pPr marL="4057650" lvl="8" indent="-514350">
              <a:buAutoNum type="arabicPeriod"/>
            </a:pPr>
            <a:endParaRPr lang="cs-CZ" dirty="0"/>
          </a:p>
        </p:txBody>
      </p:sp>
      <p:sp>
        <p:nvSpPr>
          <p:cNvPr id="2050" name="AutoShape 2" descr="data:image/jpeg;base64,/9j/4AAQSkZJRgABAQAAAQABAAD/2wCEAAkGBhQSEBQUExIWFRUUEhgUFhgYGBUZFxoYFxkVGhQaGBgXGycgGhojGRgWHy8gIygpLC8sFR4xNTAsNSgrLCkBCQoKDgwOGg8PGi4lHyQtLiwsLCwtLS8sLzQtLCw0LCwsLCkuLSksLCwsLSwsLCwsLTQsLCwsLCwsKSwsLCwsLP/AABEIAOEA4QMBIgACEQEDEQH/xAAbAAEAAwEBAQEAAAAAAAAAAAAABAUGAwcCAf/EAEwQAAEDAgMEBwQFCAcGBwAAAAEAAgMEEQUSIRMxQWEGIlFxgZGhFDJCsSNSYoLBByQzcpKistEVNENTY3OzFkRUg5PhVXSEwsPw8f/EABkBAQADAQEAAAAAAAAAAAAAAAACAwQBBf/EADIRAAIBAgMFCAAFBQAAAAAAAAABAhHwAyExEkFxkbEEIlFhocHR4RMygeLxIzNCkqL/2gAMAwEAAhEDEQA/APcUREAREQBERAEREAREQBERAEVRiuIybVlPAG7RzDI57tWsYCBfKPecToByWdxLpBPSvaTJNKA+0jX04YwtuQSx7Rpy330VMsZR1LY4bkblFzp5w9jXtN2uaHA9oIuF0VxUEREAREQBERAEREAREQBERAEREAREQBERAEREAREQFdjOLbFrQ1hkkkdljjG9x3nXg0DUngqWr6UTU5G2FM7UXZFI4ygcbMI6xG/huX5X0gqMSLXMke2KFjTldlYM5e52fUEgjL1RvtqofSB7Ynuia7K0gDYUsX0rgRukk+EHkL2PFZJzlm06bjTCEckzawyhzQ5puHAEHtB1BX2s/wBBavPRMG7Zl0djvGVxyjwaWjwWgWmEtqKZRKOy2igpJPz2sflLiyOFgDbZiMrn2FyBqXdqpcYpDIwgtxCQfVcYmM+861rDndS6lhNTWN2Usgd7OTsnhjh9GbG5c3iOF1XVlMAw56Soc0cairyR+P0mvcsc3VNcevA1RWdeHTiXH5Pasvog074pHR776aOGvHR1vBadYv8AJrLdlRYNaNsCGtvlF28Lkm2i2i0YDrhooxlSbK7HsQMMD3tF36MYO17yGs9SD4KpqcBiY0OqGT1LyOs+732PHKxrhlHJoUvpMbvpG/Wq2H9lr3fguWJYoxwJLaxlviZHMLeFrHxCjNpt13EoJpKhw6M4sNvJTB73Na0SR7QPEjRezo3Zxd1jYg9h5LULzbDekDnYjBeYzNzOjBdGI3tzi1nWGuoB/kvSUwJ7UX5HMaOywiItBSEREAREQBERAEREAREQBERAERc56lrG5nua0Di4gDzKA6IuFJXxytzRyNeL2u1wcL+C7onUaGUqqcNxNz8gdeOJ5LpcjWayNJy/GbN8PFcOkOJ7QvbHO+RttYqVvWOgvtZusGjhpbRdOlWHZ6uI5IHfQSfp82QFrmHhx63HmouJ9HJzGBNO97P7imhDW8NL3tbm4LDPa7yS33eZrjTJu7/Q+fyYVV2zx2sA9rwL3tmBBF/ujzW6Xm/QibY4hJC5hj2jCAwuzEFvWAJ7cubs7l6QruzP+nTwK8dUmZl2ExVFbVNlZmAZA4akWNpBoQQeCh1fReJpcIqAPtukllsz+IuI8ArujFquqO85IRYb9BIfxVZjNM6Ql5osx7Z5w1g+417h8lCUI0rTOr3efBklJ1pXcunFEDoCS2qq4zs/gdaL9GCC4EN5C9luViOhsX57ObwaRNBbALRjrHTdqdOe9bdWdn/JzIY/5ylxxmaoo27jtZHX4gNifu8XBVeJYQxmjsUmjfvGedgsD9nqlWdSc2IxD+6p5HnvkcxrfRpSvlqS9wjipntH13uzHvAZYd11GSTq/Pz8PI7FtUXl7mNfSltbSfnUdTmmbZ4ymQAEXDyCSRrpcnwXpgXmxc44hTbSibTP2wuW3yv7rDKe8ar0pc7P/lxvU7j7giItRnCIiAIiIAiIgCIiAIiIAiIgCztVTslqpnyhrm08TNm14uwOcHOc8t4nRo7gtEs3iNW2GpnLphCJKeIhxAJDmukb1QfecQRYa7tyqxdFUsw9XQqGVJp5W1OoY97Y5fo2wRlh0aY4nddxaTfM7hfw3YXmEr2uDzlLY3gh1XVdaRw4iFhAF+zL42W46KV+1pIyb5mjI64sbs0uRwuLHxVOBPNxLcaOSZwx5gNVSF0e0GaQWsDYlrbOsTawsTdSOkNVGyE7Sd0IP1LbR32W6E3PLVRul1SImwykvAZOMxYAXZXMe0gX7Tbn2arn/S0kzc8MWxbk1qKgBtm/Zbe7u3Ugd6nKSTkr0IpVSZiHj2eaGobCYY2yDLtHEyyC/XcWk7st9wA13kr1kFeUY1SMlLnRvkncD9LUyWbCAPhbwHr2AFb3odiW2o43E3c0bN3ezS/iLHxVPZnSTiWY6rFSKx+KvjxGpY2F02aGJxDC0OGUb+sRf3+Gu5QcUZn6zsOff61TUWYL8nPtblov2rw3bYrODG94bFHq2Qx5SQyxLgb7riy6VnQ5hLnezi4G+apfbwsCfMhRe068X14MktlU4K9T86GTtFXIy8FzALNgByDK7UZiOs7rb7lbhec9GmtjxCJjTBrHJdsJe4Dqg9Z7ycx03A2C9CqZwxjnnc1pce4C5V/Z33HXcynHXeKfCOtNVzAXO0ELByhbuB5vc5UuLh1y6TCGvublzJAXX7bsZmurXB8PzUEWdrnOc0ylrZHxlzpCXm5a4cXcVncVpYYnFxjrqUjdI1xey/M5z81XOuwufPivcnCm079yrwGVj6+nDNqy0pJjkfnDSGuOhNjfS2rb8yvV15rgEr34jAXTtqGjPleAM4AYffDgHjeN9x2HevSlLsv5XxOdo1XAIiLWZgiIgCIiAIiIAiIgCIiAIiIAs90hp3e0Ur2vyZnOhLsrXEZgHNtmFgSWWvzC0KqelNEZKWQAXc0CRv60ZDgPGxHiq8RViyeG6SM7PTxNqDsWvrqoHfI4GOLm4gBrbdnyXXoxWuirpoJZmSvmG2JbfKJB7zR9y3g0KPiL81Ox8sjaane0FsFPrJLmF7XsPK1tdVTYjUGExStY2n2LxsqfQyuHxvlO8Zm6a66+JxOWy9pXfnyNajtKju/LmbvpbTOfSPLHZXR2mad9jGc2nPRZg0T5Q3JFNWONnbSpLo4B2ZYyRmW1jmbPBmabtkj07nDj5rN4BjsfszWSSSSSAAOYyN+ZuXq5Dsxy3k6q7FUXJNvVXdCrDbUcloyixWANc2Od/tMw/R0sALYYz9oMsfAWKtPycTFrqmJ+UODmvyty2BNw62XTSzRYbrL5xUvynRtHE/4I2tNXKOzK3dfv04qq6FyiPEsoYYw+NzA0m7hYBwzfa6uo0tfcFQu7iK7vIufew2aD2bNiFU7YyS2ETeq9rWA5ATmBcL8O22q6YpSgN/qNK37Uz4wBzNm3PgVDjgkfXVWSniktKLySOIt1GdWwvft3cVzxZ8TCMzsOZbeNmZXX5Btj6Kdcm/N9fNEKZrgr1KqjxACupsskTg2YNLYIskLc92e9vcSTvPZvW46WP/NHsB1lLYR/zHBp3ciT4LzrEa9xdERJK8bZrg4xCGG4ItlY3eeZ/FbbpnM69MxsbpSZy/I1xa4hjT8Q92xcDfkuYcu5O9TuJHvRvQl4mHW2fssro22DXRStY7QadXO06czwVCa4McWx1s0LyP0Va0uab8A5w0HO5UmpgeAXOo6tmnvRVRe4fd2mvkVTVdYSwsFQJrf2FazJJ3seSLnxC7OW+/Z9TkI3dUSehNE44hM98bI3Rx2LWCzLvIsW6kWIBOmmq9BWK/JjTWimktYPlDQNTYNF7XO/3reC2qv7OqYZTjvvhERaCkIiIAiIgCIiAIiIAiIgCIiAL8IX6iAwNKwUz54mMhjljJy1EzxpG7WLK03JIBtYADq666GlipI3B+zfnvfb1coIY2/vCJp1c47rnrHhbetf0uw1okhqDHG8NOyeJPcDXnqPdodGuPZ8SzlfmkIc0tqAz43N2dFD+o3c88zfucvNxI7Lp4XfVG+EqqpN6JY57M4QyBzaeVxNO+SwO8bxwa4kG+4E81KqJjT1UsT55Y45HbaJkUeZzy+5eA4NJbZ4Ogt717hUopfamyEO2psBJVTDJFG1uuWFnbz0PIXXyMe2rKdr3ztkY50YkiDhJLCWnLl11Je1gtrvv2rinRJcvgOFXXmXWKTGNv8AwjX9n0lbL6nL3lxtyWcdTPgmiligyFrg5kbnOfUSA3u5zWi4BFxuG/ivQuj+GsjZmELo3uOpkcHykcC5wJt+rfRftTK0OcGU8jnE9YsaIw483uLcw7rq6WDVVbu/IrWLR0oZfD5i+sdJPDTRmWRtmynNPazW2awbr2vcgb1uJomhvutNhoDYDkNdyqaZromlwpaeAdrpAD4lsdvVR5sfuLOqKHxkLvTRThSCoyEqzeRmcfonyuaXOha5rr3krA42vewbYNaO4cFPfTmrmzz+yygNDY2NqnAN1u49VhLifDcprukA901VCez6N9h47Sy7R18jm2bU4fILe7ZwHpKbeSpUVV59C1yfh1Ox6JMy5o5J4nAGwine4cgM+h8bLJdIKp7o3MdUiQtH6OohEczebH2s48dDrzWqnqKkxlrqSOVn+BPlOm7LcAjwKx/SituzKduwjXZ1Lcx74pfe7wTZMaiWWXP+DuFVvM2vQKDLQRfazOPi534ALQqt6OU2zpIG9kTb95Fz6kqyW3DVIJeRkm6ybCJdcamsZGLve1g7XODR6qdaEDsiqP8Aayl/vm27bOy/tWtbndWVNVskbmY9r2ni0gjzCipRejJOLWqOqIikRCIiAIiIAiIgCIiAIiIDhW0rZY3RvF2vaWkcjosFsnkvhmZJUvgNgHuZFSsbb6N7iCL3brrzC9EWK6e4c3a08+zY/rbJwe7Kw3uYy83Ggs5Zu0Ry2i/BlnskajwZsxa6aQ1VvdhgAFOzsGY2Zp2XHO6u6Cmgpnl8pjZI4e9JKHSchuAaLaWYLKvpcSMgy7WSe2mzpGGOFvIym1/2h3KRK50AuBSUQPFx2kp8BlBPi5VRos1d8SyVXk7vgWNRjUTvddO7lFHIb/eyf+5Vc8htrFVkG+stS2EeQkB9FAqMcY696mrqSOEEeyYO8tAPqVAbSh3WbhEr7/FLJKSe8OC5LE2r/k7GFL/gk1cDHHWCjHOardIfQr4ezKNXYS0dlr/zuvySgkG7BotTbff5HRSaXB5nC39FUzQeL3D8CSoUbeno/gnVePr9nCKmz6tfhR+6R/JSW9HZHf7pQScTlc9v87K7w3Ayy16Slbf3spcT4Zo/S6tvY2suWQtuRY5Q1pI71dHBrm75lUsWmhkJsAaw3OGyN50897cw27beSznSOXqFgnnsDfY1LXZxza6xBG/iPFbPEmxNPWp6uMjXPCXH/TeQfELH9Ja4SNLWVTpQP7OaMiUG/wAL8n4g96oxUknfwXYbbd/Z6lh8uaGN27NG0+YBXdzrC50A1XGjZliY0/CxoN+QG9ZyetFUS6R4jomPy3ccu3cD2/3Vxu+Ky3uWyl4mJR2m/AnGslqtIDs4dxmIu5/bsWnh9s6dgO9dGYHBA0v2JleNS5w2spPbd2t+6yi1GP6nYz0ZaB1Q6QtOg3aGyocZxaVwzSwxODRoYazI4dwDtfIqiU4rN5v0Lowk8lkj66SVsDnZi1jHOFi2aOqjJ+8zT0Vd0RqNlXBsR6smj2tdnZbfcO4256qPRUtTXnJE6UQ/FtZTIwHkcoJPIAnuW76N9E46QEg55D7zyPQDgFTCMsSe0tPEtnKMI7LLxEReiYQiIgCIiAIiIAiIgCIiALL/AJRP6nfTSaM66jed4HBahZvp861JvA+mi1cLtHWGpFjcDfaxVWN/bZZhfnRS4VWNfG0l1ZUcMsEbooG/ZGXLoO26sniVlzHRU8H+JO9l+85ASfEqupsRzsH53VT6e5TQ7MeeX8Qvh1Oy+Z0NOw/WrKgyv8WXOvK6yJ5X99TS1nf10PybGZD+kxSFn2admfyIF1GfMHizJMTqP1eo31aSFIZiwaSBXxi3w01LfyNijWbcHrYlPbT4YmX53sOIUW27+30JaX9LqR4MFkvcYfUd76otPoAr6loiLZsPI/8AUtf/ABO1XCi6MR8aaMdu0qZHu8Wtbb1U1uEhps2moj3k38jGVOEKX+0hKVb+yUaFltaG55GH5lwUWooI26+w1AP+G9o/hnC/HYMT/uMG/wCGZzflGFFrsLdxo6g/5dWSPJzx8lY9NPT9pBcb5nKpxZjL6YlFYW1GYD/qFwWaxKo28mlY2QA9XbRlsgtY2u2I+YPkrUzNZwxSE8QCXAeZ1UulqcpDjiUjRbqianAcDuNy5upt2LO+9k3fNFy7ud9GSG46Kizaiohji+JkZlu/7LnPa3K3tA1PauzukQaA1lZRNAFg3K/QDcNJPwXCTGR/4uzxhjUGpxd50FfRvFviit6AOVjnTff+xBQruvkccV6QPsfpaCXjbZuJPgQW+qocGwh1dUBrWNY3QyFjcrWtvrpuudwH8krNpUTNiaIHuc6wMLGtuTvu4NBtxN+xepdH8CZSwiNup3vdxc7ie7gB2KvDg8aWeiLJzWFHLUnUlI2JjWMaGtaLADguyIvTWR54REQBERAEREAREQBERAEREAWa6fAilDwbbOeN97XtZ1r5TvsSDbktKoeL0AngkiPxsIHI/CfA2PgoYkdqLSJwdJJmfw2lFSAJPbHsIuTLaGM9nUYQSD2ahSqvB6WEWY2GJx1/RCR5G7QHXx1VT0OfIMp2MhIJY+SWoJaCLh2WPvvvHjxW2Cowoqca7y3EbjKhj6mke4dWorSOyKERN9WN+agT9HXHfTVMvOeqjaPJpJW4rKNj/fLrDse9o8Q1wB8VmsQfAy9hQN5yOzu8W2B9VHEw0tb51JQxG9L5UKeBxhP6DDYwOD5Q53i67jdW8Mpk0FJQym25kzCf9IqDhk9PI8tElASBf+rua3fawc54vw3dqum4EfipaOQcC1pZ82O+ahBPd7fBKbW8iihAd1sMcwn4oZWD1a9hUasihA60mIwf9Zw8+sPVWUmERt3QTxntgldbwAeP4VFqKstt+eVUVv7ynzDxdshfvupNU19v2nE66e/2VFPXxg6YxM3k+NxtY8S4W/8Avgrd/SEAWGJ055uiF/3ZAPRRv6aLjpiFI8dr4rO8RmtvUWrxCp/4vDiN29ut+0Fpt5qClTS/+iTjXW/Q+K7pHMdBX0bh+ode8FrlnsTxJx3mkf8A5cQv5mMKzfiU2uZ+Hkdtoj6AX9FDwXCnVtWGkMyMN5HRsaxuUHhlAuXbhfXf2KiTcnRX6l0UoqrNX+T3o5s4/aHjryt6gt7rDx73aeFu1bNfLGAAACwAsANwA3L6XqYcFCOyjz5zc5VYREUyAREQBERAEREAREQBERAEREAQoiAwOM4eyKveSymtM0SB1QXAB3uvAtoTeztR8W9bHCnN2TWtMXVG6K2QDhYcFnOnn6WlsYmuzSAGYNMdrNuHZgd5suuHGVrSGtw+x0dkJaD3hrSFji1CckaZLagmW+Lm9g6KB7QL/SvA13HQxu+fFZ+qxPJoDhsf3i8+TWhRq2hIJvBhoP2nn5aKufMRwwppHDQ/9lCeI2ycIJIucKqDI55dLQTGzRly5bC7rdYi9r8LHw4z5cMO/wBhb3wTZfIWYqvDJ3ZXXGHTNdazGObHqN+9hB4bwulVSgA3wyVoO8wTD5RuHqETyv4Yet/KOslQWe9FiEPNrxM0Dxc+3kobelYvb2+SPlNTC/iWAKrkxOFrrCor6d31XnOB4ZrrnNjExFmV0M7fqyta0+U7LeTlW8Smjv8ARomoV1vmmWE0m1dcT4ZITxfHkcfBw/FQ6uhcBm9moZNxvHI4XHJolHp5KA+Vzes+mpH8TYsH7sUtvRQ2wirmjjhgZE5xscpeWntccxNgADuVblXjfjUsUaHSiw19XLs4YGMPxEbTK0dri5zv+69U6PYCykhEbdSdXu4ud28hwAX3gWBx0sQjjHNzuLncSf5cFYrdgYChm9TJi4znktAiItJnCIiAIiIAiIgCIiAIiIAiIgCIiAIiIDK9NGfSUrssJGeRh2+kfWaCLnt6psoNZFZthQUUrbWzMljaP3mgjwJVz02pM9KXZA8RPbMWkkAtZfOLjUdUlZ2o6NM0H9FPufqVAy+ZP4LFip7bpfozXhtbKv3RV1VOB/uFK3vqAT6TCy/YaAgi9NQtvuD6hx9NuVJ/2Xfe7MLt/mVBPo1w+a+2YDVEEChoxbhZpPmZCfVZ9h+Hp9F+0vH1+znsidBTYY7k17L+ZevipoQwEuoJoDv2lNIXNHPLci3iO9fVVgkwH0mFxuHbC94PgGvPyUOCkps1myT0Ut+rtPcv+uA1w7yjXjfNe4XlfJnE4o9wsKxso+pUM9LvD2jwcFCczXWma7/Le+37rnAKVi9BUMOaaISt4TNBIcO3aR2v97VU8jo76Bw7QS0m/I2HyVMm65lsUtx3qNmP7B7Dbc5+l+BsYwfVegfk2wZrYDOR15CWtPYwG2ne4HyC87hp3yPYwA3e4NYDfeTYL23C6EQwxxN3MYG37bbz4nVaOyw2pbT3GftMqRot5KREXpmAIiIAiIgCIiAIiIAiIgCIiAIiIAiIgCIiArekf9TqP/LyfwOWUwrAWZRnw+oJI3mdhH+oz5LYY2y9NMLXvC8W+6VhMCMZDSymr26aGN7i3dwuWiyyY1NtVv0Zpwq7DpfqXT8Gi4YXKf8Amwj/AOdRJejkZ3YZKL/VqIwf9Wyv6Oga4e9VDk+SUH0dZSHYGOE047pnn+Ild/CTVadPg5+I1v6/JmHYfHE0dXEYBusxxe0fsFwX4+uAbk9vaexlZAQD2gucGn5rSuwt7bZauZvDrbF1/wBqO65TUcxFnTQSj6skXzyvt6Ln4bWiv9Guh3bT1v0Mo/Dzvjihvf3qWr2V77+o/QLhW40+EWdLVtJ3A+yv8M418bLTVHRxrx1qGlceJa9zD4Wj081n8R6KvcDkwwMtpmFSNbcbH/8AVTKElp7+y9y2M4vX2+SF0MzVGIte9zn5Gufd5zHQWbr3uvoBuXqa89/JxRltTUXblLGNbYODgLuJtcE391ehK/sqpCpT2h98IiLUZwiIgCIiAIiIAiIgCIiAIiIAiIgCIiAIiICFjMmWnmPZC8/ulZDBpQ1rQ6XEWgNDcrmOIBA3BzWHTlotR0mfalluXAFoaS0XcA5zWktHE2O5VuFgydVtXVE/bhDfV0VvVZsTOaV9UaMPKDZYUFECCRNUHX48zT3AOYFahcqeAtFi9z+bsl/3GgLsr4qiKZOp+ObyVTWYeHamkgk/WLb+sf4q2JVbUzxnftx+q2pH8LbLk6HYlXJRDecN3afRviHduLVFqsKzjTDX9zqkNB7wHnRT53wn+0rG9wqvxaVXS0tLfrMrpr8CKoj1ssskvL0+DQm7r8k7olhuzdM4shiLhGNnE7NlDc+rj2nN+6tKqfo7DG1rtlSup2kj3mta52/UgEu0+12q4WnCVIoz4jrJhERWEAiIgCIiAIiIAiIgCIiAIiIAiIgCIiAIiIDhWZ8v0eXNce/fLa+vu63svmmEnxlh/VDh8yVIc0EWIuEDbblymdTtcj9REXTgREQHKdjiOq7L4A/NVtRG8GzqqQcmRMv55HK3RRcakk6ELDILNJzyvzH+10Itce7lFvLsU1EXUqI43VhERdOBERAEREAREQBERAEREAREQBERAEREAREQBERAEREAREQBERAEREAREQBERAEREAREQBERAEREB//Z"/>
          <p:cNvSpPr>
            <a:spLocks noChangeAspect="1" noChangeArrowheads="1"/>
          </p:cNvSpPr>
          <p:nvPr/>
        </p:nvSpPr>
        <p:spPr bwMode="auto">
          <a:xfrm>
            <a:off x="63500" y="-1039813"/>
            <a:ext cx="2143125" cy="21431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2" name="AutoShape 4" descr="data:image/jpeg;base64,/9j/4AAQSkZJRgABAQAAAQABAAD/2wCEAAkGBhQSEBQUExIWFRUUEhgUFhgYGBUZFxoYFxkVGhQaGBgXGycgGhojGRgWHy8gIygpLC8sFR4xNTAsNSgrLCkBCQoKDgwOGg8PGi4lHyQtLiwsLCwtLS8sLzQtLCw0LCwsLCkuLSksLCwsLSwsLCwsLTQsLCwsLCwsKSwsLCwsLP/AABEIAOEA4QMBIgACEQEDEQH/xAAbAAEAAwEBAQEAAAAAAAAAAAAABAUGAwcCAf/EAEwQAAEDAgMEBwQFCAcGBwAAAAEAAgMEEQUSIRMxQWEGIlFxgZGhFDJCsSNSYoLBByQzcpKistEVNENTY3OzFkRUg5PhVXSEwsPw8f/EABkBAQADAQEAAAAAAAAAAAAAAAACAwQBBf/EADIRAAIBAgMFCAAFBQAAAAAAAAABAhHwAyExEkFxkbEEIlFhocHR4RMygeLxIzNCkqL/2gAMAwEAAhEDEQA/APcUREAREQBERAEREAREQBERAEVRiuIybVlPAG7RzDI57tWsYCBfKPecToByWdxLpBPSvaTJNKA+0jX04YwtuQSx7Rpy330VMsZR1LY4bkblFzp5w9jXtN2uaHA9oIuF0VxUEREAREQBERAEREAREQBERAEREAREQBERAEREAREQFdjOLbFrQ1hkkkdljjG9x3nXg0DUngqWr6UTU5G2FM7UXZFI4ygcbMI6xG/huX5X0gqMSLXMke2KFjTldlYM5e52fUEgjL1RvtqofSB7Ynuia7K0gDYUsX0rgRukk+EHkL2PFZJzlm06bjTCEckzawyhzQ5puHAEHtB1BX2s/wBBavPRMG7Zl0djvGVxyjwaWjwWgWmEtqKZRKOy2igpJPz2sflLiyOFgDbZiMrn2FyBqXdqpcYpDIwgtxCQfVcYmM+861rDndS6lhNTWN2Usgd7OTsnhjh9GbG5c3iOF1XVlMAw56Soc0cairyR+P0mvcsc3VNcevA1RWdeHTiXH5Pasvog074pHR776aOGvHR1vBadYv8AJrLdlRYNaNsCGtvlF28Lkm2i2i0YDrhooxlSbK7HsQMMD3tF36MYO17yGs9SD4KpqcBiY0OqGT1LyOs+732PHKxrhlHJoUvpMbvpG/Wq2H9lr3fguWJYoxwJLaxlviZHMLeFrHxCjNpt13EoJpKhw6M4sNvJTB73Na0SR7QPEjRezo3Zxd1jYg9h5LULzbDekDnYjBeYzNzOjBdGI3tzi1nWGuoB/kvSUwJ7UX5HMaOywiItBSEREAREQBERAEREAREQBERAERc56lrG5nua0Di4gDzKA6IuFJXxytzRyNeL2u1wcL+C7onUaGUqqcNxNz8gdeOJ5LpcjWayNJy/GbN8PFcOkOJ7QvbHO+RttYqVvWOgvtZusGjhpbRdOlWHZ6uI5IHfQSfp82QFrmHhx63HmouJ9HJzGBNO97P7imhDW8NL3tbm4LDPa7yS33eZrjTJu7/Q+fyYVV2zx2sA9rwL3tmBBF/ujzW6Xm/QibY4hJC5hj2jCAwuzEFvWAJ7cubs7l6QruzP+nTwK8dUmZl2ExVFbVNlZmAZA4akWNpBoQQeCh1fReJpcIqAPtukllsz+IuI8ArujFquqO85IRYb9BIfxVZjNM6Ql5osx7Z5w1g+417h8lCUI0rTOr3efBklJ1pXcunFEDoCS2qq4zs/gdaL9GCC4EN5C9luViOhsX57ObwaRNBbALRjrHTdqdOe9bdWdn/JzIY/5ylxxmaoo27jtZHX4gNifu8XBVeJYQxmjsUmjfvGedgsD9nqlWdSc2IxD+6p5HnvkcxrfRpSvlqS9wjipntH13uzHvAZYd11GSTq/Pz8PI7FtUXl7mNfSltbSfnUdTmmbZ4ymQAEXDyCSRrpcnwXpgXmxc44hTbSibTP2wuW3yv7rDKe8ar0pc7P/lxvU7j7giItRnCIiAIiIAiIgCIiAIiIAiIgCztVTslqpnyhrm08TNm14uwOcHOc8t4nRo7gtEs3iNW2GpnLphCJKeIhxAJDmukb1QfecQRYa7tyqxdFUsw9XQqGVJp5W1OoY97Y5fo2wRlh0aY4nddxaTfM7hfw3YXmEr2uDzlLY3gh1XVdaRw4iFhAF+zL42W46KV+1pIyb5mjI64sbs0uRwuLHxVOBPNxLcaOSZwx5gNVSF0e0GaQWsDYlrbOsTawsTdSOkNVGyE7Sd0IP1LbR32W6E3PLVRul1SImwykvAZOMxYAXZXMe0gX7Tbn2arn/S0kzc8MWxbk1qKgBtm/Zbe7u3Ugd6nKSTkr0IpVSZiHj2eaGobCYY2yDLtHEyyC/XcWk7st9wA13kr1kFeUY1SMlLnRvkncD9LUyWbCAPhbwHr2AFb3odiW2o43E3c0bN3ezS/iLHxVPZnSTiWY6rFSKx+KvjxGpY2F02aGJxDC0OGUb+sRf3+Gu5QcUZn6zsOff61TUWYL8nPtblov2rw3bYrODG94bFHq2Qx5SQyxLgb7riy6VnQ5hLnezi4G+apfbwsCfMhRe068X14MktlU4K9T86GTtFXIy8FzALNgByDK7UZiOs7rb7lbhec9GmtjxCJjTBrHJdsJe4Dqg9Z7ycx03A2C9CqZwxjnnc1pce4C5V/Z33HXcynHXeKfCOtNVzAXO0ELByhbuB5vc5UuLh1y6TCGvublzJAXX7bsZmurXB8PzUEWdrnOc0ylrZHxlzpCXm5a4cXcVncVpYYnFxjrqUjdI1xey/M5z81XOuwufPivcnCm079yrwGVj6+nDNqy0pJjkfnDSGuOhNjfS2rb8yvV15rgEr34jAXTtqGjPleAM4AYffDgHjeN9x2HevSlLsv5XxOdo1XAIiLWZgiIgCIiAIiIAiIgCIiAIiIAs90hp3e0Ur2vyZnOhLsrXEZgHNtmFgSWWvzC0KqelNEZKWQAXc0CRv60ZDgPGxHiq8RViyeG6SM7PTxNqDsWvrqoHfI4GOLm4gBrbdnyXXoxWuirpoJZmSvmG2JbfKJB7zR9y3g0KPiL81Ox8sjaane0FsFPrJLmF7XsPK1tdVTYjUGExStY2n2LxsqfQyuHxvlO8Zm6a66+JxOWy9pXfnyNajtKju/LmbvpbTOfSPLHZXR2mad9jGc2nPRZg0T5Q3JFNWONnbSpLo4B2ZYyRmW1jmbPBmabtkj07nDj5rN4BjsfszWSSSSSAAOYyN+ZuXq5Dsxy3k6q7FUXJNvVXdCrDbUcloyixWANc2Od/tMw/R0sALYYz9oMsfAWKtPycTFrqmJ+UODmvyty2BNw62XTSzRYbrL5xUvynRtHE/4I2tNXKOzK3dfv04qq6FyiPEsoYYw+NzA0m7hYBwzfa6uo0tfcFQu7iK7vIufew2aD2bNiFU7YyS2ETeq9rWA5ATmBcL8O22q6YpSgN/qNK37Uz4wBzNm3PgVDjgkfXVWSniktKLySOIt1GdWwvft3cVzxZ8TCMzsOZbeNmZXX5Btj6Kdcm/N9fNEKZrgr1KqjxACupsskTg2YNLYIskLc92e9vcSTvPZvW46WP/NHsB1lLYR/zHBp3ciT4LzrEa9xdERJK8bZrg4xCGG4ItlY3eeZ/FbbpnM69MxsbpSZy/I1xa4hjT8Q92xcDfkuYcu5O9TuJHvRvQl4mHW2fssro22DXRStY7QadXO06czwVCa4McWx1s0LyP0Va0uab8A5w0HO5UmpgeAXOo6tmnvRVRe4fd2mvkVTVdYSwsFQJrf2FazJJ3seSLnxC7OW+/Z9TkI3dUSehNE44hM98bI3Rx2LWCzLvIsW6kWIBOmmq9BWK/JjTWimktYPlDQNTYNF7XO/3reC2qv7OqYZTjvvhERaCkIiIAiIgCIiAIiIAiIgCIiAL8IX6iAwNKwUz54mMhjljJy1EzxpG7WLK03JIBtYADq666GlipI3B+zfnvfb1coIY2/vCJp1c47rnrHhbetf0uw1okhqDHG8NOyeJPcDXnqPdodGuPZ8SzlfmkIc0tqAz43N2dFD+o3c88zfucvNxI7Lp4XfVG+EqqpN6JY57M4QyBzaeVxNO+SwO8bxwa4kG+4E81KqJjT1UsT55Y45HbaJkUeZzy+5eA4NJbZ4Ogt717hUopfamyEO2psBJVTDJFG1uuWFnbz0PIXXyMe2rKdr3ztkY50YkiDhJLCWnLl11Je1gtrvv2rinRJcvgOFXXmXWKTGNv8AwjX9n0lbL6nL3lxtyWcdTPgmiligyFrg5kbnOfUSA3u5zWi4BFxuG/ivQuj+GsjZmELo3uOpkcHykcC5wJt+rfRftTK0OcGU8jnE9YsaIw483uLcw7rq6WDVVbu/IrWLR0oZfD5i+sdJPDTRmWRtmynNPazW2awbr2vcgb1uJomhvutNhoDYDkNdyqaZromlwpaeAdrpAD4lsdvVR5sfuLOqKHxkLvTRThSCoyEqzeRmcfonyuaXOha5rr3krA42vewbYNaO4cFPfTmrmzz+yygNDY2NqnAN1u49VhLifDcprukA901VCez6N9h47Sy7R18jm2bU4fILe7ZwHpKbeSpUVV59C1yfh1Ox6JMy5o5J4nAGwine4cgM+h8bLJdIKp7o3MdUiQtH6OohEczebH2s48dDrzWqnqKkxlrqSOVn+BPlOm7LcAjwKx/SituzKduwjXZ1Lcx74pfe7wTZMaiWWXP+DuFVvM2vQKDLQRfazOPi534ALQqt6OU2zpIG9kTb95Fz6kqyW3DVIJeRkm6ybCJdcamsZGLve1g7XODR6qdaEDsiqP8Aayl/vm27bOy/tWtbndWVNVskbmY9r2ni0gjzCipRejJOLWqOqIikRCIiAIiIAiIgCIiAIiIDhW0rZY3RvF2vaWkcjosFsnkvhmZJUvgNgHuZFSsbb6N7iCL3brrzC9EWK6e4c3a08+zY/rbJwe7Kw3uYy83Ggs5Zu0Ry2i/BlnskajwZsxa6aQ1VvdhgAFOzsGY2Zp2XHO6u6Cmgpnl8pjZI4e9JKHSchuAaLaWYLKvpcSMgy7WSe2mzpGGOFvIym1/2h3KRK50AuBSUQPFx2kp8BlBPi5VRos1d8SyVXk7vgWNRjUTvddO7lFHIb/eyf+5Vc8htrFVkG+stS2EeQkB9FAqMcY696mrqSOEEeyYO8tAPqVAbSh3WbhEr7/FLJKSe8OC5LE2r/k7GFL/gk1cDHHWCjHOardIfQr4ezKNXYS0dlr/zuvySgkG7BotTbff5HRSaXB5nC39FUzQeL3D8CSoUbeno/gnVePr9nCKmz6tfhR+6R/JSW9HZHf7pQScTlc9v87K7w3Ayy16Slbf3spcT4Zo/S6tvY2suWQtuRY5Q1pI71dHBrm75lUsWmhkJsAaw3OGyN50897cw27beSznSOXqFgnnsDfY1LXZxza6xBG/iPFbPEmxNPWp6uMjXPCXH/TeQfELH9Ja4SNLWVTpQP7OaMiUG/wAL8n4g96oxUknfwXYbbd/Z6lh8uaGN27NG0+YBXdzrC50A1XGjZliY0/CxoN+QG9ZyetFUS6R4jomPy3ccu3cD2/3Vxu+Ky3uWyl4mJR2m/AnGslqtIDs4dxmIu5/bsWnh9s6dgO9dGYHBA0v2JleNS5w2spPbd2t+6yi1GP6nYz0ZaB1Q6QtOg3aGyocZxaVwzSwxODRoYazI4dwDtfIqiU4rN5v0Lowk8lkj66SVsDnZi1jHOFi2aOqjJ+8zT0Vd0RqNlXBsR6smj2tdnZbfcO4256qPRUtTXnJE6UQ/FtZTIwHkcoJPIAnuW76N9E46QEg55D7zyPQDgFTCMsSe0tPEtnKMI7LLxEReiYQiIgCIiAIiIAiIgCIiALL/AJRP6nfTSaM66jed4HBahZvp861JvA+mi1cLtHWGpFjcDfaxVWN/bZZhfnRS4VWNfG0l1ZUcMsEbooG/ZGXLoO26sniVlzHRU8H+JO9l+85ASfEqupsRzsH53VT6e5TQ7MeeX8Qvh1Oy+Z0NOw/WrKgyv8WXOvK6yJ5X99TS1nf10PybGZD+kxSFn2admfyIF1GfMHizJMTqP1eo31aSFIZiwaSBXxi3w01LfyNijWbcHrYlPbT4YmX53sOIUW27+30JaX9LqR4MFkvcYfUd76otPoAr6loiLZsPI/8AUtf/ABO1XCi6MR8aaMdu0qZHu8Wtbb1U1uEhps2moj3k38jGVOEKX+0hKVb+yUaFltaG55GH5lwUWooI26+w1AP+G9o/hnC/HYMT/uMG/wCGZzflGFFrsLdxo6g/5dWSPJzx8lY9NPT9pBcb5nKpxZjL6YlFYW1GYD/qFwWaxKo28mlY2QA9XbRlsgtY2u2I+YPkrUzNZwxSE8QCXAeZ1UulqcpDjiUjRbqianAcDuNy5upt2LO+9k3fNFy7ud9GSG46Kizaiohji+JkZlu/7LnPa3K3tA1PauzukQaA1lZRNAFg3K/QDcNJPwXCTGR/4uzxhjUGpxd50FfRvFviit6AOVjnTff+xBQruvkccV6QPsfpaCXjbZuJPgQW+qocGwh1dUBrWNY3QyFjcrWtvrpuudwH8krNpUTNiaIHuc6wMLGtuTvu4NBtxN+xepdH8CZSwiNup3vdxc7ie7gB2KvDg8aWeiLJzWFHLUnUlI2JjWMaGtaLADguyIvTWR54REQBERAEREAREQBERAEREAWa6fAilDwbbOeN97XtZ1r5TvsSDbktKoeL0AngkiPxsIHI/CfA2PgoYkdqLSJwdJJmfw2lFSAJPbHsIuTLaGM9nUYQSD2ahSqvB6WEWY2GJx1/RCR5G7QHXx1VT0OfIMp2MhIJY+SWoJaCLh2WPvvvHjxW2Cowoqca7y3EbjKhj6mke4dWorSOyKERN9WN+agT9HXHfTVMvOeqjaPJpJW4rKNj/fLrDse9o8Q1wB8VmsQfAy9hQN5yOzu8W2B9VHEw0tb51JQxG9L5UKeBxhP6DDYwOD5Q53i67jdW8Mpk0FJQym25kzCf9IqDhk9PI8tElASBf+rua3fawc54vw3dqum4EfipaOQcC1pZ82O+ahBPd7fBKbW8iihAd1sMcwn4oZWD1a9hUasihA60mIwf9Zw8+sPVWUmERt3QTxntgldbwAeP4VFqKstt+eVUVv7ynzDxdshfvupNU19v2nE66e/2VFPXxg6YxM3k+NxtY8S4W/8Avgrd/SEAWGJ055uiF/3ZAPRRv6aLjpiFI8dr4rO8RmtvUWrxCp/4vDiN29ut+0Fpt5qClTS/+iTjXW/Q+K7pHMdBX0bh+ode8FrlnsTxJx3mkf8A5cQv5mMKzfiU2uZ+Hkdtoj6AX9FDwXCnVtWGkMyMN5HRsaxuUHhlAuXbhfXf2KiTcnRX6l0UoqrNX+T3o5s4/aHjryt6gt7rDx73aeFu1bNfLGAAACwAsANwA3L6XqYcFCOyjz5zc5VYREUyAREQBERAEREAREQBERAEREAQoiAwOM4eyKveSymtM0SB1QXAB3uvAtoTeztR8W9bHCnN2TWtMXVG6K2QDhYcFnOnn6WlsYmuzSAGYNMdrNuHZgd5suuHGVrSGtw+x0dkJaD3hrSFji1CckaZLagmW+Lm9g6KB7QL/SvA13HQxu+fFZ+qxPJoDhsf3i8+TWhRq2hIJvBhoP2nn5aKufMRwwppHDQ/9lCeI2ycIJIucKqDI55dLQTGzRly5bC7rdYi9r8LHw4z5cMO/wBhb3wTZfIWYqvDJ3ZXXGHTNdazGObHqN+9hB4bwulVSgA3wyVoO8wTD5RuHqETyv4Yet/KOslQWe9FiEPNrxM0Dxc+3kobelYvb2+SPlNTC/iWAKrkxOFrrCor6d31XnOB4ZrrnNjExFmV0M7fqyta0+U7LeTlW8Smjv8ARomoV1vmmWE0m1dcT4ZITxfHkcfBw/FQ6uhcBm9moZNxvHI4XHJolHp5KA+Vzes+mpH8TYsH7sUtvRQ2wirmjjhgZE5xscpeWntccxNgADuVblXjfjUsUaHSiw19XLs4YGMPxEbTK0dri5zv+69U6PYCykhEbdSdXu4ud28hwAX3gWBx0sQjjHNzuLncSf5cFYrdgYChm9TJi4znktAiItJnCIiAIiIAiIgCIiAIiIAiIgCIiAIiIDK9NGfSUrssJGeRh2+kfWaCLnt6psoNZFZthQUUrbWzMljaP3mgjwJVz02pM9KXZA8RPbMWkkAtZfOLjUdUlZ2o6NM0H9FPufqVAy+ZP4LFip7bpfozXhtbKv3RV1VOB/uFK3vqAT6TCy/YaAgi9NQtvuD6hx9NuVJ/2Xfe7MLt/mVBPo1w+a+2YDVEEChoxbhZpPmZCfVZ9h+Hp9F+0vH1+znsidBTYY7k17L+ZevipoQwEuoJoDv2lNIXNHPLci3iO9fVVgkwH0mFxuHbC94PgGvPyUOCkps1myT0Ut+rtPcv+uA1w7yjXjfNe4XlfJnE4o9wsKxso+pUM9LvD2jwcFCczXWma7/Le+37rnAKVi9BUMOaaISt4TNBIcO3aR2v97VU8jo76Bw7QS0m/I2HyVMm65lsUtx3qNmP7B7Dbc5+l+BsYwfVegfk2wZrYDOR15CWtPYwG2ne4HyC87hp3yPYwA3e4NYDfeTYL23C6EQwxxN3MYG37bbz4nVaOyw2pbT3GftMqRot5KREXpmAIiIAiIgCIiAIiIAiIgCIiAIiIAiIgCIiArekf9TqP/LyfwOWUwrAWZRnw+oJI3mdhH+oz5LYY2y9NMLXvC8W+6VhMCMZDSymr26aGN7i3dwuWiyyY1NtVv0Zpwq7DpfqXT8Gi4YXKf8Amwj/AOdRJejkZ3YZKL/VqIwf9Wyv6Oga4e9VDk+SUH0dZSHYGOE047pnn+Ild/CTVadPg5+I1v6/JmHYfHE0dXEYBusxxe0fsFwX4+uAbk9vaexlZAQD2gucGn5rSuwt7bZauZvDrbF1/wBqO65TUcxFnTQSj6skXzyvt6Ln4bWiv9Guh3bT1v0Mo/Dzvjihvf3qWr2V77+o/QLhW40+EWdLVtJ3A+yv8M418bLTVHRxrx1qGlceJa9zD4Wj081n8R6KvcDkwwMtpmFSNbcbH/8AVTKElp7+y9y2M4vX2+SF0MzVGIte9zn5Gufd5zHQWbr3uvoBuXqa89/JxRltTUXblLGNbYODgLuJtcE391ehK/sqpCpT2h98IiLUZwiIgCIiAIiIAiIgCIiAIiIAiIgCIiAIiICFjMmWnmPZC8/ulZDBpQ1rQ6XEWgNDcrmOIBA3BzWHTlotR0mfalluXAFoaS0XcA5zWktHE2O5VuFgydVtXVE/bhDfV0VvVZsTOaV9UaMPKDZYUFECCRNUHX48zT3AOYFahcqeAtFi9z+bsl/3GgLsr4qiKZOp+ObyVTWYeHamkgk/WLb+sf4q2JVbUzxnftx+q2pH8LbLk6HYlXJRDecN3afRviHduLVFqsKzjTDX9zqkNB7wHnRT53wn+0rG9wqvxaVXS0tLfrMrpr8CKoj1ssskvL0+DQm7r8k7olhuzdM4shiLhGNnE7NlDc+rj2nN+6tKqfo7DG1rtlSup2kj3mta52/UgEu0+12q4WnCVIoz4jrJhERWEAiIgCIiAIiIAiIgCIiAIiIAiIgCIiAIiIDhWZ8v0eXNce/fLa+vu63svmmEnxlh/VDh8yVIc0EWIuEDbblymdTtcj9REXTgREQHKdjiOq7L4A/NVtRG8GzqqQcmRMv55HK3RRcakk6ELDILNJzyvzH+10Itce7lFvLsU1EXUqI43VhERdOBERAEREAREQBERAEREAREQBERAEREAREQBERAEREAREQBERAEREAREQBERAEREAREQBERAEREB//Z"/>
          <p:cNvSpPr>
            <a:spLocks noChangeAspect="1" noChangeArrowheads="1"/>
          </p:cNvSpPr>
          <p:nvPr/>
        </p:nvSpPr>
        <p:spPr bwMode="auto">
          <a:xfrm>
            <a:off x="63500" y="-1039813"/>
            <a:ext cx="2143125" cy="21431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4" name="AutoShape 6" descr="data:image/jpeg;base64,/9j/4AAQSkZJRgABAQAAAQABAAD/2wCEAAkGBhQSEBQUExIWFRUUEhgUFhgYGBUZFxoYFxkVGhQaGBgXGycgGhojGRgWHy8gIygpLC8sFR4xNTAsNSgrLCkBCQoKDgwOGg8PGi4lHyQtLiwsLCwtLS8sLzQtLCw0LCwsLCkuLSksLCwsLSwsLCwsLTQsLCwsLCwsKSwsLCwsLP/AABEIAOEA4QMBIgACEQEDEQH/xAAbAAEAAwEBAQEAAAAAAAAAAAAABAUGAwcCAf/EAEwQAAEDAgMEBwQFCAcGBwAAAAEAAgMEEQUSIRMxQWEGIlFxgZGhFDJCsSNSYoLBByQzcpKistEVNENTY3OzFkRUg5PhVXSEwsPw8f/EABkBAQADAQEAAAAAAAAAAAAAAAACAwQBBf/EADIRAAIBAgMFCAAFBQAAAAAAAAABAhHwAyExEkFxkbEEIlFhocHR4RMygeLxIzNCkqL/2gAMAwEAAhEDEQA/APcUREAREQBERAEREAREQBERAEVRiuIybVlPAG7RzDI57tWsYCBfKPecToByWdxLpBPSvaTJNKA+0jX04YwtuQSx7Rpy330VMsZR1LY4bkblFzp5w9jXtN2uaHA9oIuF0VxUEREAREQBERAEREAREQBERAEREAREQBERAEREAREQFdjOLbFrQ1hkkkdljjG9x3nXg0DUngqWr6UTU5G2FM7UXZFI4ygcbMI6xG/huX5X0gqMSLXMke2KFjTldlYM5e52fUEgjL1RvtqofSB7Ynuia7K0gDYUsX0rgRukk+EHkL2PFZJzlm06bjTCEckzawyhzQ5puHAEHtB1BX2s/wBBavPRMG7Zl0djvGVxyjwaWjwWgWmEtqKZRKOy2igpJPz2sflLiyOFgDbZiMrn2FyBqXdqpcYpDIwgtxCQfVcYmM+861rDndS6lhNTWN2Usgd7OTsnhjh9GbG5c3iOF1XVlMAw56Soc0cairyR+P0mvcsc3VNcevA1RWdeHTiXH5Pasvog074pHR776aOGvHR1vBadYv8AJrLdlRYNaNsCGtvlF28Lkm2i2i0YDrhooxlSbK7HsQMMD3tF36MYO17yGs9SD4KpqcBiY0OqGT1LyOs+732PHKxrhlHJoUvpMbvpG/Wq2H9lr3fguWJYoxwJLaxlviZHMLeFrHxCjNpt13EoJpKhw6M4sNvJTB73Na0SR7QPEjRezo3Zxd1jYg9h5LULzbDekDnYjBeYzNzOjBdGI3tzi1nWGuoB/kvSUwJ7UX5HMaOywiItBSEREAREQBERAEREAREQBERAERc56lrG5nua0Di4gDzKA6IuFJXxytzRyNeL2u1wcL+C7onUaGUqqcNxNz8gdeOJ5LpcjWayNJy/GbN8PFcOkOJ7QvbHO+RttYqVvWOgvtZusGjhpbRdOlWHZ6uI5IHfQSfp82QFrmHhx63HmouJ9HJzGBNO97P7imhDW8NL3tbm4LDPa7yS33eZrjTJu7/Q+fyYVV2zx2sA9rwL3tmBBF/ujzW6Xm/QibY4hJC5hj2jCAwuzEFvWAJ7cubs7l6QruzP+nTwK8dUmZl2ExVFbVNlZmAZA4akWNpBoQQeCh1fReJpcIqAPtukllsz+IuI8ArujFquqO85IRYb9BIfxVZjNM6Ql5osx7Z5w1g+417h8lCUI0rTOr3efBklJ1pXcunFEDoCS2qq4zs/gdaL9GCC4EN5C9luViOhsX57ObwaRNBbALRjrHTdqdOe9bdWdn/JzIY/5ylxxmaoo27jtZHX4gNifu8XBVeJYQxmjsUmjfvGedgsD9nqlWdSc2IxD+6p5HnvkcxrfRpSvlqS9wjipntH13uzHvAZYd11GSTq/Pz8PI7FtUXl7mNfSltbSfnUdTmmbZ4ymQAEXDyCSRrpcnwXpgXmxc44hTbSibTP2wuW3yv7rDKe8ar0pc7P/lxvU7j7giItRnCIiAIiIAiIgCIiAIiIAiIgCztVTslqpnyhrm08TNm14uwOcHOc8t4nRo7gtEs3iNW2GpnLphCJKeIhxAJDmukb1QfecQRYa7tyqxdFUsw9XQqGVJp5W1OoY97Y5fo2wRlh0aY4nddxaTfM7hfw3YXmEr2uDzlLY3gh1XVdaRw4iFhAF+zL42W46KV+1pIyb5mjI64sbs0uRwuLHxVOBPNxLcaOSZwx5gNVSF0e0GaQWsDYlrbOsTawsTdSOkNVGyE7Sd0IP1LbR32W6E3PLVRul1SImwykvAZOMxYAXZXMe0gX7Tbn2arn/S0kzc8MWxbk1qKgBtm/Zbe7u3Ugd6nKSTkr0IpVSZiHj2eaGobCYY2yDLtHEyyC/XcWk7st9wA13kr1kFeUY1SMlLnRvkncD9LUyWbCAPhbwHr2AFb3odiW2o43E3c0bN3ezS/iLHxVPZnSTiWY6rFSKx+KvjxGpY2F02aGJxDC0OGUb+sRf3+Gu5QcUZn6zsOff61TUWYL8nPtblov2rw3bYrODG94bFHq2Qx5SQyxLgb7riy6VnQ5hLnezi4G+apfbwsCfMhRe068X14MktlU4K9T86GTtFXIy8FzALNgByDK7UZiOs7rb7lbhec9GmtjxCJjTBrHJdsJe4Dqg9Z7ycx03A2C9CqZwxjnnc1pce4C5V/Z33HXcynHXeKfCOtNVzAXO0ELByhbuB5vc5UuLh1y6TCGvublzJAXX7bsZmurXB8PzUEWdrnOc0ylrZHxlzpCXm5a4cXcVncVpYYnFxjrqUjdI1xey/M5z81XOuwufPivcnCm079yrwGVj6+nDNqy0pJjkfnDSGuOhNjfS2rb8yvV15rgEr34jAXTtqGjPleAM4AYffDgHjeN9x2HevSlLsv5XxOdo1XAIiLWZgiIgCIiAIiIAiIgCIiAIiIAs90hp3e0Ur2vyZnOhLsrXEZgHNtmFgSWWvzC0KqelNEZKWQAXc0CRv60ZDgPGxHiq8RViyeG6SM7PTxNqDsWvrqoHfI4GOLm4gBrbdnyXXoxWuirpoJZmSvmG2JbfKJB7zR9y3g0KPiL81Ox8sjaane0FsFPrJLmF7XsPK1tdVTYjUGExStY2n2LxsqfQyuHxvlO8Zm6a66+JxOWy9pXfnyNajtKju/LmbvpbTOfSPLHZXR2mad9jGc2nPRZg0T5Q3JFNWONnbSpLo4B2ZYyRmW1jmbPBmabtkj07nDj5rN4BjsfszWSSSSSAAOYyN+ZuXq5Dsxy3k6q7FUXJNvVXdCrDbUcloyixWANc2Od/tMw/R0sALYYz9oMsfAWKtPycTFrqmJ+UODmvyty2BNw62XTSzRYbrL5xUvynRtHE/4I2tNXKOzK3dfv04qq6FyiPEsoYYw+NzA0m7hYBwzfa6uo0tfcFQu7iK7vIufew2aD2bNiFU7YyS2ETeq9rWA5ATmBcL8O22q6YpSgN/qNK37Uz4wBzNm3PgVDjgkfXVWSniktKLySOIt1GdWwvft3cVzxZ8TCMzsOZbeNmZXX5Btj6Kdcm/N9fNEKZrgr1KqjxACupsskTg2YNLYIskLc92e9vcSTvPZvW46WP/NHsB1lLYR/zHBp3ciT4LzrEa9xdERJK8bZrg4xCGG4ItlY3eeZ/FbbpnM69MxsbpSZy/I1xa4hjT8Q92xcDfkuYcu5O9TuJHvRvQl4mHW2fssro22DXRStY7QadXO06czwVCa4McWx1s0LyP0Va0uab8A5w0HO5UmpgeAXOo6tmnvRVRe4fd2mvkVTVdYSwsFQJrf2FazJJ3seSLnxC7OW+/Z9TkI3dUSehNE44hM98bI3Rx2LWCzLvIsW6kWIBOmmq9BWK/JjTWimktYPlDQNTYNF7XO/3reC2qv7OqYZTjvvhERaCkIiIAiIgCIiAIiIAiIgCIiAL8IX6iAwNKwUz54mMhjljJy1EzxpG7WLK03JIBtYADq666GlipI3B+zfnvfb1coIY2/vCJp1c47rnrHhbetf0uw1okhqDHG8NOyeJPcDXnqPdodGuPZ8SzlfmkIc0tqAz43N2dFD+o3c88zfucvNxI7Lp4XfVG+EqqpN6JY57M4QyBzaeVxNO+SwO8bxwa4kG+4E81KqJjT1UsT55Y45HbaJkUeZzy+5eA4NJbZ4Ogt717hUopfamyEO2psBJVTDJFG1uuWFnbz0PIXXyMe2rKdr3ztkY50YkiDhJLCWnLl11Je1gtrvv2rinRJcvgOFXXmXWKTGNv8AwjX9n0lbL6nL3lxtyWcdTPgmiligyFrg5kbnOfUSA3u5zWi4BFxuG/ivQuj+GsjZmELo3uOpkcHykcC5wJt+rfRftTK0OcGU8jnE9YsaIw483uLcw7rq6WDVVbu/IrWLR0oZfD5i+sdJPDTRmWRtmynNPazW2awbr2vcgb1uJomhvutNhoDYDkNdyqaZromlwpaeAdrpAD4lsdvVR5sfuLOqKHxkLvTRThSCoyEqzeRmcfonyuaXOha5rr3krA42vewbYNaO4cFPfTmrmzz+yygNDY2NqnAN1u49VhLifDcprukA901VCez6N9h47Sy7R18jm2bU4fILe7ZwHpKbeSpUVV59C1yfh1Ox6JMy5o5J4nAGwine4cgM+h8bLJdIKp7o3MdUiQtH6OohEczebH2s48dDrzWqnqKkxlrqSOVn+BPlOm7LcAjwKx/SituzKduwjXZ1Lcx74pfe7wTZMaiWWXP+DuFVvM2vQKDLQRfazOPi534ALQqt6OU2zpIG9kTb95Fz6kqyW3DVIJeRkm6ybCJdcamsZGLve1g7XODR6qdaEDsiqP8Aayl/vm27bOy/tWtbndWVNVskbmY9r2ni0gjzCipRejJOLWqOqIikRCIiAIiIAiIgCIiAIiIDhW0rZY3RvF2vaWkcjosFsnkvhmZJUvgNgHuZFSsbb6N7iCL3brrzC9EWK6e4c3a08+zY/rbJwe7Kw3uYy83Ggs5Zu0Ry2i/BlnskajwZsxa6aQ1VvdhgAFOzsGY2Zp2XHO6u6Cmgpnl8pjZI4e9JKHSchuAaLaWYLKvpcSMgy7WSe2mzpGGOFvIym1/2h3KRK50AuBSUQPFx2kp8BlBPi5VRos1d8SyVXk7vgWNRjUTvddO7lFHIb/eyf+5Vc8htrFVkG+stS2EeQkB9FAqMcY696mrqSOEEeyYO8tAPqVAbSh3WbhEr7/FLJKSe8OC5LE2r/k7GFL/gk1cDHHWCjHOardIfQr4ezKNXYS0dlr/zuvySgkG7BotTbff5HRSaXB5nC39FUzQeL3D8CSoUbeno/gnVePr9nCKmz6tfhR+6R/JSW9HZHf7pQScTlc9v87K7w3Ayy16Slbf3spcT4Zo/S6tvY2suWQtuRY5Q1pI71dHBrm75lUsWmhkJsAaw3OGyN50897cw27beSznSOXqFgnnsDfY1LXZxza6xBG/iPFbPEmxNPWp6uMjXPCXH/TeQfELH9Ja4SNLWVTpQP7OaMiUG/wAL8n4g96oxUknfwXYbbd/Z6lh8uaGN27NG0+YBXdzrC50A1XGjZliY0/CxoN+QG9ZyetFUS6R4jomPy3ccu3cD2/3Vxu+Ky3uWyl4mJR2m/AnGslqtIDs4dxmIu5/bsWnh9s6dgO9dGYHBA0v2JleNS5w2spPbd2t+6yi1GP6nYz0ZaB1Q6QtOg3aGyocZxaVwzSwxODRoYazI4dwDtfIqiU4rN5v0Lowk8lkj66SVsDnZi1jHOFi2aOqjJ+8zT0Vd0RqNlXBsR6smj2tdnZbfcO4256qPRUtTXnJE6UQ/FtZTIwHkcoJPIAnuW76N9E46QEg55D7zyPQDgFTCMsSe0tPEtnKMI7LLxEReiYQiIgCIiAIiIAiIgCIiALL/AJRP6nfTSaM66jed4HBahZvp861JvA+mi1cLtHWGpFjcDfaxVWN/bZZhfnRS4VWNfG0l1ZUcMsEbooG/ZGXLoO26sniVlzHRU8H+JO9l+85ASfEqupsRzsH53VT6e5TQ7MeeX8Qvh1Oy+Z0NOw/WrKgyv8WXOvK6yJ5X99TS1nf10PybGZD+kxSFn2admfyIF1GfMHizJMTqP1eo31aSFIZiwaSBXxi3w01LfyNijWbcHrYlPbT4YmX53sOIUW27+30JaX9LqR4MFkvcYfUd76otPoAr6loiLZsPI/8AUtf/ABO1XCi6MR8aaMdu0qZHu8Wtbb1U1uEhps2moj3k38jGVOEKX+0hKVb+yUaFltaG55GH5lwUWooI26+w1AP+G9o/hnC/HYMT/uMG/wCGZzflGFFrsLdxo6g/5dWSPJzx8lY9NPT9pBcb5nKpxZjL6YlFYW1GYD/qFwWaxKo28mlY2QA9XbRlsgtY2u2I+YPkrUzNZwxSE8QCXAeZ1UulqcpDjiUjRbqianAcDuNy5upt2LO+9k3fNFy7ud9GSG46Kizaiohji+JkZlu/7LnPa3K3tA1PauzukQaA1lZRNAFg3K/QDcNJPwXCTGR/4uzxhjUGpxd50FfRvFviit6AOVjnTff+xBQruvkccV6QPsfpaCXjbZuJPgQW+qocGwh1dUBrWNY3QyFjcrWtvrpuudwH8krNpUTNiaIHuc6wMLGtuTvu4NBtxN+xepdH8CZSwiNup3vdxc7ie7gB2KvDg8aWeiLJzWFHLUnUlI2JjWMaGtaLADguyIvTWR54REQBERAEREAREQBERAEREAWa6fAilDwbbOeN97XtZ1r5TvsSDbktKoeL0AngkiPxsIHI/CfA2PgoYkdqLSJwdJJmfw2lFSAJPbHsIuTLaGM9nUYQSD2ahSqvB6WEWY2GJx1/RCR5G7QHXx1VT0OfIMp2MhIJY+SWoJaCLh2WPvvvHjxW2Cowoqca7y3EbjKhj6mke4dWorSOyKERN9WN+agT9HXHfTVMvOeqjaPJpJW4rKNj/fLrDse9o8Q1wB8VmsQfAy9hQN5yOzu8W2B9VHEw0tb51JQxG9L5UKeBxhP6DDYwOD5Q53i67jdW8Mpk0FJQym25kzCf9IqDhk9PI8tElASBf+rua3fawc54vw3dqum4EfipaOQcC1pZ82O+ahBPd7fBKbW8iihAd1sMcwn4oZWD1a9hUasihA60mIwf9Zw8+sPVWUmERt3QTxntgldbwAeP4VFqKstt+eVUVv7ynzDxdshfvupNU19v2nE66e/2VFPXxg6YxM3k+NxtY8S4W/8Avgrd/SEAWGJ055uiF/3ZAPRRv6aLjpiFI8dr4rO8RmtvUWrxCp/4vDiN29ut+0Fpt5qClTS/+iTjXW/Q+K7pHMdBX0bh+ode8FrlnsTxJx3mkf8A5cQv5mMKzfiU2uZ+Hkdtoj6AX9FDwXCnVtWGkMyMN5HRsaxuUHhlAuXbhfXf2KiTcnRX6l0UoqrNX+T3o5s4/aHjryt6gt7rDx73aeFu1bNfLGAAACwAsANwA3L6XqYcFCOyjz5zc5VYREUyAREQBERAEREAREQBERAEREAQoiAwOM4eyKveSymtM0SB1QXAB3uvAtoTeztR8W9bHCnN2TWtMXVG6K2QDhYcFnOnn6WlsYmuzSAGYNMdrNuHZgd5suuHGVrSGtw+x0dkJaD3hrSFji1CckaZLagmW+Lm9g6KB7QL/SvA13HQxu+fFZ+qxPJoDhsf3i8+TWhRq2hIJvBhoP2nn5aKufMRwwppHDQ/9lCeI2ycIJIucKqDI55dLQTGzRly5bC7rdYi9r8LHw4z5cMO/wBhb3wTZfIWYqvDJ3ZXXGHTNdazGObHqN+9hB4bwulVSgA3wyVoO8wTD5RuHqETyv4Yet/KOslQWe9FiEPNrxM0Dxc+3kobelYvb2+SPlNTC/iWAKrkxOFrrCor6d31XnOB4ZrrnNjExFmV0M7fqyta0+U7LeTlW8Smjv8ARomoV1vmmWE0m1dcT4ZITxfHkcfBw/FQ6uhcBm9moZNxvHI4XHJolHp5KA+Vzes+mpH8TYsH7sUtvRQ2wirmjjhgZE5xscpeWntccxNgADuVblXjfjUsUaHSiw19XLs4YGMPxEbTK0dri5zv+69U6PYCykhEbdSdXu4ud28hwAX3gWBx0sQjjHNzuLncSf5cFYrdgYChm9TJi4znktAiItJnCIiAIiIAiIgCIiAIiIAiIgCIiAIiIDK9NGfSUrssJGeRh2+kfWaCLnt6psoNZFZthQUUrbWzMljaP3mgjwJVz02pM9KXZA8RPbMWkkAtZfOLjUdUlZ2o6NM0H9FPufqVAy+ZP4LFip7bpfozXhtbKv3RV1VOB/uFK3vqAT6TCy/YaAgi9NQtvuD6hx9NuVJ/2Xfe7MLt/mVBPo1w+a+2YDVEEChoxbhZpPmZCfVZ9h+Hp9F+0vH1+znsidBTYY7k17L+ZevipoQwEuoJoDv2lNIXNHPLci3iO9fVVgkwH0mFxuHbC94PgGvPyUOCkps1myT0Ut+rtPcv+uA1w7yjXjfNe4XlfJnE4o9wsKxso+pUM9LvD2jwcFCczXWma7/Le+37rnAKVi9BUMOaaISt4TNBIcO3aR2v97VU8jo76Bw7QS0m/I2HyVMm65lsUtx3qNmP7B7Dbc5+l+BsYwfVegfk2wZrYDOR15CWtPYwG2ne4HyC87hp3yPYwA3e4NYDfeTYL23C6EQwxxN3MYG37bbz4nVaOyw2pbT3GftMqRot5KREXpmAIiIAiIgCIiAIiIAiIgCIiAIiIAiIgCIiArekf9TqP/LyfwOWUwrAWZRnw+oJI3mdhH+oz5LYY2y9NMLXvC8W+6VhMCMZDSymr26aGN7i3dwuWiyyY1NtVv0Zpwq7DpfqXT8Gi4YXKf8Amwj/AOdRJejkZ3YZKL/VqIwf9Wyv6Oga4e9VDk+SUH0dZSHYGOE047pnn+Ild/CTVadPg5+I1v6/JmHYfHE0dXEYBusxxe0fsFwX4+uAbk9vaexlZAQD2gucGn5rSuwt7bZauZvDrbF1/wBqO65TUcxFnTQSj6skXzyvt6Ln4bWiv9Guh3bT1v0Mo/Dzvjihvf3qWr2V77+o/QLhW40+EWdLVtJ3A+yv8M418bLTVHRxrx1qGlceJa9zD4Wj081n8R6KvcDkwwMtpmFSNbcbH/8AVTKElp7+y9y2M4vX2+SF0MzVGIte9zn5Gufd5zHQWbr3uvoBuXqa89/JxRltTUXblLGNbYODgLuJtcE391ehK/sqpCpT2h98IiLUZwiIgCIiAIiIAiIgCIiAIiIAiIgCIiAIiICFjMmWnmPZC8/ulZDBpQ1rQ6XEWgNDcrmOIBA3BzWHTlotR0mfalluXAFoaS0XcA5zWktHE2O5VuFgydVtXVE/bhDfV0VvVZsTOaV9UaMPKDZYUFECCRNUHX48zT3AOYFahcqeAtFi9z+bsl/3GgLsr4qiKZOp+ObyVTWYeHamkgk/WLb+sf4q2JVbUzxnftx+q2pH8LbLk6HYlXJRDecN3afRviHduLVFqsKzjTDX9zqkNB7wHnRT53wn+0rG9wqvxaVXS0tLfrMrpr8CKoj1ssskvL0+DQm7r8k7olhuzdM4shiLhGNnE7NlDc+rj2nN+6tKqfo7DG1rtlSup2kj3mta52/UgEu0+12q4WnCVIoz4jrJhERWEAiIgCIiAIiIAiIgCIiAIiIAiIgCIiAIiIDhWZ8v0eXNce/fLa+vu63svmmEnxlh/VDh8yVIc0EWIuEDbblymdTtcj9REXTgREQHKdjiOq7L4A/NVtRG8GzqqQcmRMv55HK3RRcakk6ELDILNJzyvzH+10Itce7lFvLsU1EXUqI43VhERdOBERAEREAREQBERAEREAREQBERAEREAREQBERAEREAREQBERAEREAREQBERAEREAREQBERAEREB//Z"/>
          <p:cNvSpPr>
            <a:spLocks noChangeAspect="1" noChangeArrowheads="1"/>
          </p:cNvSpPr>
          <p:nvPr/>
        </p:nvSpPr>
        <p:spPr bwMode="auto">
          <a:xfrm>
            <a:off x="63500" y="-1039813"/>
            <a:ext cx="2143125" cy="21431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4" name="Picture 2" descr="Five Finger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196752"/>
            <a:ext cx="2484000" cy="37353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Head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Face</a:t>
            </a:r>
            <a:r>
              <a:rPr lang="cs-CZ" dirty="0" smtClean="0"/>
              <a:t>, </a:t>
            </a:r>
            <a:r>
              <a:rPr lang="cs-CZ" dirty="0" err="1" smtClean="0"/>
              <a:t>hair</a:t>
            </a:r>
            <a:r>
              <a:rPr lang="cs-CZ" dirty="0" smtClean="0"/>
              <a:t>, </a:t>
            </a:r>
            <a:r>
              <a:rPr lang="cs-CZ" dirty="0" err="1" smtClean="0"/>
              <a:t>forhead</a:t>
            </a:r>
            <a:r>
              <a:rPr lang="cs-CZ" dirty="0" smtClean="0"/>
              <a:t>, </a:t>
            </a:r>
            <a:r>
              <a:rPr lang="cs-CZ" dirty="0" err="1" smtClean="0"/>
              <a:t>eye</a:t>
            </a:r>
            <a:r>
              <a:rPr lang="cs-CZ" dirty="0" smtClean="0"/>
              <a:t>, nose, </a:t>
            </a:r>
            <a:r>
              <a:rPr lang="cs-CZ" dirty="0" err="1" smtClean="0"/>
              <a:t>mouth</a:t>
            </a:r>
            <a:r>
              <a:rPr lang="cs-CZ" dirty="0" smtClean="0"/>
              <a:t>, lip, </a:t>
            </a:r>
            <a:r>
              <a:rPr lang="cs-CZ" dirty="0" err="1" smtClean="0"/>
              <a:t>chin</a:t>
            </a:r>
            <a:r>
              <a:rPr lang="cs-CZ" dirty="0" smtClean="0"/>
              <a:t>, </a:t>
            </a:r>
            <a:r>
              <a:rPr lang="cs-CZ" dirty="0" err="1" smtClean="0"/>
              <a:t>cheek</a:t>
            </a:r>
            <a:r>
              <a:rPr lang="cs-CZ" dirty="0" smtClean="0"/>
              <a:t>, </a:t>
            </a:r>
            <a:r>
              <a:rPr lang="cs-CZ" dirty="0" err="1" smtClean="0"/>
              <a:t>ear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9458" name="Picture 2" descr="Think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276872"/>
            <a:ext cx="2219040" cy="331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Foot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							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toe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dirty="0" err="1" smtClean="0"/>
              <a:t>toes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dirty="0" err="1" smtClean="0"/>
              <a:t>ankle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dirty="0" err="1" smtClean="0"/>
              <a:t>heel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</a:t>
            </a:r>
            <a:endParaRPr lang="cs-CZ" dirty="0"/>
          </a:p>
        </p:txBody>
      </p:sp>
      <p:pic>
        <p:nvPicPr>
          <p:cNvPr id="1026" name="Picture 2" descr="Woman Le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44824"/>
            <a:ext cx="5413523" cy="360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Looking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suitable</a:t>
            </a:r>
            <a:r>
              <a:rPr lang="cs-CZ" dirty="0" smtClean="0"/>
              <a:t> </a:t>
            </a:r>
            <a:r>
              <a:rPr lang="cs-CZ" dirty="0" err="1" smtClean="0"/>
              <a:t>adjective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………… </a:t>
            </a:r>
            <a:r>
              <a:rPr lang="cs-CZ" dirty="0" err="1" smtClean="0"/>
              <a:t>face</a:t>
            </a:r>
            <a:r>
              <a:rPr lang="cs-CZ" dirty="0" smtClean="0"/>
              <a:t>			………… nose</a:t>
            </a:r>
          </a:p>
          <a:p>
            <a:pPr>
              <a:buNone/>
            </a:pPr>
            <a:r>
              <a:rPr lang="cs-CZ" dirty="0" smtClean="0"/>
              <a:t>	………… </a:t>
            </a:r>
            <a:r>
              <a:rPr lang="cs-CZ" dirty="0" err="1" smtClean="0"/>
              <a:t>foot</a:t>
            </a:r>
            <a:r>
              <a:rPr lang="cs-CZ" dirty="0" smtClean="0"/>
              <a:t>			………… </a:t>
            </a:r>
            <a:r>
              <a:rPr lang="cs-CZ" dirty="0" err="1" smtClean="0"/>
              <a:t>mouth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………… </a:t>
            </a:r>
            <a:r>
              <a:rPr lang="cs-CZ" dirty="0" err="1" smtClean="0"/>
              <a:t>arm</a:t>
            </a:r>
            <a:r>
              <a:rPr lang="cs-CZ" dirty="0" smtClean="0"/>
              <a:t>			………… </a:t>
            </a:r>
            <a:r>
              <a:rPr lang="cs-CZ" dirty="0" err="1" smtClean="0"/>
              <a:t>head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………… </a:t>
            </a:r>
            <a:r>
              <a:rPr lang="cs-CZ" dirty="0" err="1" smtClean="0"/>
              <a:t>finger</a:t>
            </a:r>
            <a:r>
              <a:rPr lang="cs-CZ" dirty="0" smtClean="0"/>
              <a:t>			………… leg			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A </a:t>
            </a:r>
            <a:r>
              <a:rPr lang="cs-CZ" dirty="0" err="1" smtClean="0"/>
              <a:t>few</a:t>
            </a:r>
            <a:r>
              <a:rPr lang="cs-CZ" dirty="0" smtClean="0"/>
              <a:t> </a:t>
            </a:r>
            <a:r>
              <a:rPr lang="cs-CZ" dirty="0" err="1" smtClean="0"/>
              <a:t>facts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body. </a:t>
            </a:r>
            <a:r>
              <a:rPr lang="cs-CZ" i="1" dirty="0" smtClean="0"/>
              <a:t>R&amp;R</a:t>
            </a:r>
            <a:r>
              <a:rPr lang="cs-CZ" dirty="0" smtClean="0"/>
              <a:t>. 2003, </a:t>
            </a:r>
            <a:r>
              <a:rPr lang="cs-CZ" dirty="0" err="1" smtClean="0"/>
              <a:t>roč</a:t>
            </a:r>
            <a:r>
              <a:rPr lang="cs-CZ" dirty="0" smtClean="0"/>
              <a:t>. 13, č. </a:t>
            </a:r>
            <a:r>
              <a:rPr lang="cs-CZ" smtClean="0"/>
              <a:t>6, s. 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Obrázky: </a:t>
            </a:r>
            <a:r>
              <a:rPr lang="cs-CZ" dirty="0" err="1" smtClean="0"/>
              <a:t>freedigitalphotos.net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190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Do you know your body?</vt:lpstr>
      <vt:lpstr>Mabye you don´t know …</vt:lpstr>
      <vt:lpstr>The human body</vt:lpstr>
      <vt:lpstr>Hand</vt:lpstr>
      <vt:lpstr>Head</vt:lpstr>
      <vt:lpstr>Foot</vt:lpstr>
      <vt:lpstr>Looking at language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 you know your body?</dc:title>
  <dc:creator>Černený</dc:creator>
  <cp:lastModifiedBy>ZŠ a MŠ Sepekov</cp:lastModifiedBy>
  <cp:revision>42</cp:revision>
  <dcterms:created xsi:type="dcterms:W3CDTF">2012-07-29T10:53:15Z</dcterms:created>
  <dcterms:modified xsi:type="dcterms:W3CDTF">2015-05-26T07:38:02Z</dcterms:modified>
</cp:coreProperties>
</file>