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2" r:id="rId9"/>
    <p:sldId id="263" r:id="rId10"/>
    <p:sldId id="264" r:id="rId11"/>
    <p:sldId id="265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  <a:srgbClr val="FF9900"/>
    <a:srgbClr val="99FF66"/>
    <a:srgbClr val="FCFC8E"/>
    <a:srgbClr val="F8F89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618B-6BC6-446B-AC65-65011AEE5382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6AFAC-5021-4679-890A-781069BE00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618B-6BC6-446B-AC65-65011AEE5382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6AFAC-5021-4679-890A-781069BE00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618B-6BC6-446B-AC65-65011AEE5382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6AFAC-5021-4679-890A-781069BE00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618B-6BC6-446B-AC65-65011AEE5382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6AFAC-5021-4679-890A-781069BE00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618B-6BC6-446B-AC65-65011AEE5382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6AFAC-5021-4679-890A-781069BE00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618B-6BC6-446B-AC65-65011AEE5382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6AFAC-5021-4679-890A-781069BE00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618B-6BC6-446B-AC65-65011AEE5382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6AFAC-5021-4679-890A-781069BE00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618B-6BC6-446B-AC65-65011AEE5382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6AFAC-5021-4679-890A-781069BE00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618B-6BC6-446B-AC65-65011AEE5382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6AFAC-5021-4679-890A-781069BE00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618B-6BC6-446B-AC65-65011AEE5382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6AFAC-5021-4679-890A-781069BE00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618B-6BC6-446B-AC65-65011AEE5382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6AFAC-5021-4679-890A-781069BE00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66">
            <a:alpha val="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EA618B-6BC6-446B-AC65-65011AEE5382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16AFAC-5021-4679-890A-781069BE009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dreamstime.com/register?jump_to=http://www.dreamstime.com/royalty-free-stock-photo-koala-bear-2-image95215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52465" cy="141414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835696" y="1772816"/>
          <a:ext cx="5112568" cy="3787232"/>
        </p:xfrm>
        <a:graphic>
          <a:graphicData uri="http://schemas.openxmlformats.org/drawingml/2006/table">
            <a:tbl>
              <a:tblPr/>
              <a:tblGrid>
                <a:gridCol w="2556284"/>
                <a:gridCol w="2556284"/>
              </a:tblGrid>
              <a:tr h="5275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Základní škola a Mateřská škola </a:t>
                      </a:r>
                      <a:r>
                        <a:rPr lang="cs-CZ" sz="1000" dirty="0" err="1">
                          <a:latin typeface="Calibri"/>
                          <a:ea typeface="Calibri"/>
                          <a:cs typeface="Times New Roman"/>
                        </a:rPr>
                        <a:t>Sepekov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baseline="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aseline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000" baseline="0" smtClean="0">
                          <a:latin typeface="Calibri"/>
                          <a:ea typeface="Calibri"/>
                          <a:cs typeface="Times New Roman"/>
                        </a:rPr>
                        <a:t>Mgr. Hana </a:t>
                      </a: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Červená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VY_32_INOVACE_66   _angličtina-gramatika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Jazyk a jazyková</a:t>
                      </a: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 komunikace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23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ICT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Červenec</a:t>
                      </a: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 2012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52465" cy="141414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1988840"/>
          <a:ext cx="5849620" cy="3638804"/>
        </p:xfrm>
        <a:graphic>
          <a:graphicData uri="http://schemas.openxmlformats.org/drawingml/2006/table">
            <a:tbl>
              <a:tblPr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Vyhledávání tvarů množného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čísla podstatných jmen v textu, pravidla tvoření množného čísla pod. jmen v angličtině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Pochopení textu, upevnění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pravidel tvoření množného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čísla pod. jmen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/>
              <a:t>Do </a:t>
            </a:r>
            <a:r>
              <a:rPr lang="cs-CZ" sz="6600" b="1" dirty="0" err="1" smtClean="0"/>
              <a:t>you</a:t>
            </a:r>
            <a:r>
              <a:rPr lang="cs-CZ" sz="6600" b="1" dirty="0" smtClean="0"/>
              <a:t> </a:t>
            </a:r>
            <a:r>
              <a:rPr lang="cs-CZ" sz="6600" b="1" dirty="0" err="1" smtClean="0"/>
              <a:t>like</a:t>
            </a:r>
            <a:r>
              <a:rPr lang="cs-CZ" sz="6600" b="1" dirty="0" smtClean="0"/>
              <a:t> </a:t>
            </a:r>
            <a:r>
              <a:rPr lang="cs-CZ" sz="6600" b="1" dirty="0" err="1" smtClean="0"/>
              <a:t>animals</a:t>
            </a:r>
            <a:r>
              <a:rPr lang="cs-CZ" sz="6600" b="1" dirty="0" smtClean="0"/>
              <a:t>?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Go </a:t>
            </a:r>
            <a:r>
              <a:rPr lang="cs-CZ" sz="4800" b="1" dirty="0" err="1" smtClean="0">
                <a:solidFill>
                  <a:srgbClr val="00B050"/>
                </a:solidFill>
              </a:rPr>
              <a:t>and</a:t>
            </a:r>
            <a:r>
              <a:rPr lang="cs-CZ" sz="4800" b="1" dirty="0" smtClean="0">
                <a:solidFill>
                  <a:srgbClr val="00B050"/>
                </a:solidFill>
              </a:rPr>
              <a:t> visit </a:t>
            </a:r>
            <a:r>
              <a:rPr lang="cs-CZ" sz="4800" b="1" dirty="0" err="1" smtClean="0">
                <a:solidFill>
                  <a:srgbClr val="00B050"/>
                </a:solidFill>
              </a:rPr>
              <a:t>the</a:t>
            </a:r>
            <a:r>
              <a:rPr lang="cs-CZ" sz="4800" b="1" dirty="0" smtClean="0">
                <a:solidFill>
                  <a:srgbClr val="00B050"/>
                </a:solidFill>
              </a:rPr>
              <a:t> Zoo</a:t>
            </a:r>
          </a:p>
          <a:p>
            <a:r>
              <a:rPr lang="cs-CZ" sz="4800" b="1" dirty="0" smtClean="0">
                <a:solidFill>
                  <a:srgbClr val="00B050"/>
                </a:solidFill>
              </a:rPr>
              <a:t>(</a:t>
            </a:r>
            <a:r>
              <a:rPr lang="cs-CZ" sz="4800" b="1" dirty="0" err="1" smtClean="0">
                <a:solidFill>
                  <a:srgbClr val="00B050"/>
                </a:solidFill>
              </a:rPr>
              <a:t>Nouns</a:t>
            </a:r>
            <a:r>
              <a:rPr lang="cs-CZ" sz="4800" b="1" dirty="0" smtClean="0">
                <a:solidFill>
                  <a:srgbClr val="00B050"/>
                </a:solidFill>
              </a:rPr>
              <a:t> - </a:t>
            </a:r>
            <a:r>
              <a:rPr lang="cs-CZ" sz="4800" b="1" dirty="0" err="1" smtClean="0">
                <a:solidFill>
                  <a:srgbClr val="00B050"/>
                </a:solidFill>
              </a:rPr>
              <a:t>singular</a:t>
            </a:r>
            <a:r>
              <a:rPr lang="cs-CZ" sz="4800" b="1" dirty="0" smtClean="0">
                <a:solidFill>
                  <a:srgbClr val="00B050"/>
                </a:solidFill>
              </a:rPr>
              <a:t>, </a:t>
            </a:r>
            <a:r>
              <a:rPr lang="cs-CZ" sz="4800" b="1" dirty="0" err="1" smtClean="0">
                <a:solidFill>
                  <a:srgbClr val="00B050"/>
                </a:solidFill>
              </a:rPr>
              <a:t>plural</a:t>
            </a:r>
            <a:r>
              <a:rPr lang="cs-CZ" sz="4800" b="1" dirty="0" smtClean="0">
                <a:solidFill>
                  <a:srgbClr val="00B050"/>
                </a:solidFill>
              </a:rPr>
              <a:t>)</a:t>
            </a:r>
            <a:endParaRPr lang="cs-CZ" sz="48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tiger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tiger</a:t>
            </a:r>
            <a:r>
              <a:rPr lang="cs-CZ" dirty="0" smtClean="0"/>
              <a:t> </a:t>
            </a:r>
            <a:r>
              <a:rPr lang="cs-CZ" dirty="0" err="1" smtClean="0"/>
              <a:t>lives</a:t>
            </a:r>
            <a:r>
              <a:rPr lang="cs-CZ" dirty="0" smtClean="0"/>
              <a:t> in </a:t>
            </a:r>
            <a:r>
              <a:rPr lang="cs-CZ" dirty="0" err="1" smtClean="0"/>
              <a:t>Asia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biggest</a:t>
            </a:r>
            <a:r>
              <a:rPr lang="cs-CZ" dirty="0" smtClean="0"/>
              <a:t> </a:t>
            </a:r>
            <a:r>
              <a:rPr lang="cs-CZ" dirty="0" err="1" smtClean="0"/>
              <a:t>feline</a:t>
            </a:r>
            <a:r>
              <a:rPr lang="cs-CZ" dirty="0" smtClean="0"/>
              <a:t> 1.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 </a:t>
            </a:r>
            <a:r>
              <a:rPr lang="cs-CZ" dirty="0" err="1" smtClean="0"/>
              <a:t>an</a:t>
            </a:r>
            <a:r>
              <a:rPr lang="cs-CZ" dirty="0" smtClean="0"/>
              <a:t>  </a:t>
            </a:r>
            <a:r>
              <a:rPr lang="cs-CZ" dirty="0" err="1" smtClean="0"/>
              <a:t>endangered</a:t>
            </a:r>
            <a:r>
              <a:rPr lang="cs-CZ" dirty="0" smtClean="0"/>
              <a:t> 2 </a:t>
            </a:r>
          </a:p>
          <a:p>
            <a:pPr>
              <a:buNone/>
            </a:pPr>
            <a:r>
              <a:rPr lang="cs-CZ" dirty="0" smtClean="0"/>
              <a:t> 	</a:t>
            </a:r>
            <a:r>
              <a:rPr lang="cs-CZ" dirty="0" err="1" smtClean="0"/>
              <a:t>animal</a:t>
            </a:r>
            <a:r>
              <a:rPr lang="cs-CZ" dirty="0" smtClean="0"/>
              <a:t>. </a:t>
            </a:r>
            <a:r>
              <a:rPr lang="cs-CZ" dirty="0" err="1" smtClean="0"/>
              <a:t>Tigers</a:t>
            </a:r>
            <a:r>
              <a:rPr lang="cs-CZ" dirty="0" smtClean="0"/>
              <a:t> are 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largest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cat</a:t>
            </a:r>
            <a:r>
              <a:rPr lang="cs-CZ" dirty="0" smtClean="0"/>
              <a:t> </a:t>
            </a:r>
            <a:r>
              <a:rPr lang="cs-CZ" dirty="0" err="1" smtClean="0"/>
              <a:t>family</a:t>
            </a:r>
            <a:r>
              <a:rPr lang="cs-CZ" dirty="0" smtClean="0"/>
              <a:t> – </a:t>
            </a:r>
            <a:r>
              <a:rPr lang="cs-CZ" dirty="0" err="1" smtClean="0"/>
              <a:t>almost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three</a:t>
            </a:r>
            <a:r>
              <a:rPr lang="cs-CZ" dirty="0" smtClean="0"/>
              <a:t> metres </a:t>
            </a:r>
            <a:r>
              <a:rPr lang="cs-CZ" dirty="0" err="1" smtClean="0"/>
              <a:t>long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 </a:t>
            </a:r>
          </a:p>
        </p:txBody>
      </p:sp>
      <p:pic>
        <p:nvPicPr>
          <p:cNvPr id="1026" name="Picture 2" descr="Royal Bengal Tig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2492896"/>
            <a:ext cx="3240000" cy="34838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giraffe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giraffe</a:t>
            </a:r>
            <a:r>
              <a:rPr lang="cs-CZ" dirty="0" smtClean="0"/>
              <a:t> </a:t>
            </a:r>
            <a:r>
              <a:rPr lang="cs-CZ" dirty="0" err="1" smtClean="0"/>
              <a:t>lives</a:t>
            </a:r>
            <a:r>
              <a:rPr lang="cs-CZ" dirty="0" smtClean="0"/>
              <a:t> in </a:t>
            </a:r>
            <a:r>
              <a:rPr lang="cs-CZ" dirty="0" err="1" smtClean="0"/>
              <a:t>Africa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animal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longest</a:t>
            </a:r>
            <a:r>
              <a:rPr lang="cs-CZ" dirty="0" smtClean="0"/>
              <a:t> </a:t>
            </a:r>
            <a:r>
              <a:rPr lang="cs-CZ" dirty="0" err="1" smtClean="0"/>
              <a:t>neck</a:t>
            </a:r>
            <a:r>
              <a:rPr lang="cs-CZ" dirty="0" smtClean="0"/>
              <a:t> 3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. </a:t>
            </a:r>
            <a:r>
              <a:rPr lang="cs-CZ" dirty="0" err="1" smtClean="0"/>
              <a:t>But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has </a:t>
            </a:r>
            <a:r>
              <a:rPr lang="cs-CZ" dirty="0" err="1" smtClean="0"/>
              <a:t>the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				    </a:t>
            </a:r>
            <a:r>
              <a:rPr lang="cs-CZ" dirty="0" err="1" smtClean="0"/>
              <a:t>same</a:t>
            </a:r>
            <a:r>
              <a:rPr lang="cs-CZ" dirty="0" smtClean="0"/>
              <a:t> </a:t>
            </a:r>
            <a:r>
              <a:rPr lang="cs-CZ" dirty="0" err="1" smtClean="0"/>
              <a:t>number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				    </a:t>
            </a:r>
            <a:r>
              <a:rPr lang="cs-CZ" dirty="0" err="1" smtClean="0"/>
              <a:t>bones</a:t>
            </a:r>
            <a:r>
              <a:rPr lang="cs-CZ" dirty="0" smtClean="0"/>
              <a:t> in </a:t>
            </a:r>
            <a:r>
              <a:rPr lang="cs-CZ" dirty="0" err="1" smtClean="0"/>
              <a:t>its</a:t>
            </a:r>
            <a:r>
              <a:rPr lang="cs-CZ" dirty="0" smtClean="0"/>
              <a:t> </a:t>
            </a:r>
            <a:r>
              <a:rPr lang="cs-CZ" dirty="0" err="1" smtClean="0"/>
              <a:t>neck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				    as </a:t>
            </a:r>
            <a:r>
              <a:rPr lang="cs-CZ" dirty="0" err="1" smtClean="0"/>
              <a:t>you</a:t>
            </a:r>
            <a:r>
              <a:rPr lang="cs-CZ" dirty="0" smtClean="0"/>
              <a:t>.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sleep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				    </a:t>
            </a:r>
            <a:r>
              <a:rPr lang="cs-CZ" dirty="0" err="1" smtClean="0"/>
              <a:t>only</a:t>
            </a:r>
            <a:r>
              <a:rPr lang="cs-CZ" dirty="0" smtClean="0"/>
              <a:t> 1.9 </a:t>
            </a:r>
            <a:r>
              <a:rPr lang="cs-CZ" dirty="0" err="1" smtClean="0"/>
              <a:t>hours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						    a </a:t>
            </a:r>
            <a:r>
              <a:rPr lang="cs-CZ" dirty="0" err="1" smtClean="0"/>
              <a:t>day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6146" name="Picture 2" descr="Giraff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852936"/>
            <a:ext cx="4320000" cy="3240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crocodile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Crocodiles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alligators</a:t>
            </a:r>
            <a:r>
              <a:rPr lang="cs-CZ" dirty="0" smtClean="0"/>
              <a:t> are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largest</a:t>
            </a:r>
            <a:r>
              <a:rPr lang="cs-CZ" dirty="0" smtClean="0"/>
              <a:t> </a:t>
            </a:r>
            <a:r>
              <a:rPr lang="cs-CZ" dirty="0" err="1" smtClean="0"/>
              <a:t>reptiles</a:t>
            </a:r>
            <a:r>
              <a:rPr lang="cs-CZ" dirty="0" smtClean="0"/>
              <a:t> 4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. </a:t>
            </a:r>
            <a:r>
              <a:rPr lang="cs-CZ" dirty="0" err="1" smtClean="0"/>
              <a:t>Both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r>
              <a:rPr lang="cs-CZ" dirty="0" smtClean="0"/>
              <a:t> </a:t>
            </a:r>
            <a:r>
              <a:rPr lang="cs-CZ" dirty="0" err="1" smtClean="0"/>
              <a:t>lived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same</a:t>
            </a:r>
            <a:r>
              <a:rPr lang="cs-CZ" dirty="0" smtClean="0"/>
              <a:t> </a:t>
            </a:r>
            <a:r>
              <a:rPr lang="cs-CZ" dirty="0" err="1" smtClean="0"/>
              <a:t>era</a:t>
            </a:r>
            <a:r>
              <a:rPr lang="cs-CZ" dirty="0" smtClean="0"/>
              <a:t> as dinosaurus.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only</a:t>
            </a:r>
            <a:r>
              <a:rPr lang="cs-CZ" dirty="0" smtClean="0"/>
              <a:t> </a:t>
            </a:r>
            <a:r>
              <a:rPr lang="cs-CZ" dirty="0" err="1" smtClean="0"/>
              <a:t>enemy</a:t>
            </a:r>
            <a:r>
              <a:rPr lang="cs-CZ" dirty="0" smtClean="0"/>
              <a:t> 5 </a:t>
            </a:r>
            <a:r>
              <a:rPr lang="cs-CZ" dirty="0" err="1" smtClean="0"/>
              <a:t>is</a:t>
            </a:r>
            <a:r>
              <a:rPr lang="cs-CZ" dirty="0" smtClean="0"/>
              <a:t> man.</a:t>
            </a:r>
            <a:endParaRPr lang="cs-CZ" dirty="0"/>
          </a:p>
        </p:txBody>
      </p:sp>
      <p:pic>
        <p:nvPicPr>
          <p:cNvPr id="16386" name="Picture 2" descr="Crocodile Opening Mouth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3212976"/>
            <a:ext cx="4356000" cy="289674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The</a:t>
            </a:r>
            <a:r>
              <a:rPr lang="cs-CZ" b="1" dirty="0" smtClean="0"/>
              <a:t> koala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/>
              <a:t>	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animal</a:t>
            </a:r>
            <a:r>
              <a:rPr lang="cs-CZ" dirty="0" smtClean="0"/>
              <a:t> </a:t>
            </a:r>
            <a:r>
              <a:rPr lang="cs-CZ" dirty="0" err="1" smtClean="0"/>
              <a:t>lives</a:t>
            </a:r>
            <a:r>
              <a:rPr lang="cs-CZ" dirty="0" smtClean="0"/>
              <a:t> in </a:t>
            </a:r>
            <a:r>
              <a:rPr lang="cs-CZ" dirty="0" err="1" smtClean="0"/>
              <a:t>Australia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 has soft 6 </a:t>
            </a:r>
            <a:r>
              <a:rPr lang="cs-CZ" dirty="0" err="1" smtClean="0"/>
              <a:t>grey</a:t>
            </a:r>
            <a:r>
              <a:rPr lang="cs-CZ" dirty="0" smtClean="0"/>
              <a:t> </a:t>
            </a:r>
            <a:r>
              <a:rPr lang="cs-CZ" dirty="0" err="1" smtClean="0"/>
              <a:t>fur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lives</a:t>
            </a:r>
            <a:r>
              <a:rPr lang="cs-CZ" dirty="0" smtClean="0"/>
              <a:t> in </a:t>
            </a:r>
            <a:r>
              <a:rPr lang="cs-CZ" dirty="0" err="1" smtClean="0"/>
              <a:t>forests</a:t>
            </a:r>
            <a:r>
              <a:rPr lang="cs-CZ" dirty="0" smtClean="0"/>
              <a:t> </a:t>
            </a:r>
            <a:r>
              <a:rPr lang="cs-CZ" dirty="0" err="1" smtClean="0"/>
              <a:t>where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eucalyptus</a:t>
            </a:r>
            <a:r>
              <a:rPr lang="cs-CZ" dirty="0" smtClean="0"/>
              <a:t> </a:t>
            </a:r>
            <a:r>
              <a:rPr lang="cs-CZ" dirty="0" err="1" smtClean="0"/>
              <a:t>trees</a:t>
            </a:r>
            <a:r>
              <a:rPr lang="cs-CZ" dirty="0" smtClean="0"/>
              <a:t> </a:t>
            </a:r>
            <a:r>
              <a:rPr lang="cs-CZ" dirty="0" err="1" smtClean="0"/>
              <a:t>grow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a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climber</a:t>
            </a:r>
            <a:r>
              <a:rPr lang="cs-CZ" dirty="0" smtClean="0"/>
              <a:t>. </a:t>
            </a:r>
            <a:r>
              <a:rPr lang="cs-CZ" dirty="0" err="1" smtClean="0"/>
              <a:t>At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begining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20th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err="1" smtClean="0"/>
              <a:t>century</a:t>
            </a:r>
            <a:r>
              <a:rPr lang="cs-CZ" dirty="0" smtClean="0"/>
              <a:t> koala </a:t>
            </a:r>
            <a:r>
              <a:rPr lang="cs-CZ" dirty="0" err="1" smtClean="0"/>
              <a:t>bears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endParaRPr lang="cs-CZ" dirty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nearly</a:t>
            </a:r>
            <a:r>
              <a:rPr lang="cs-CZ" dirty="0" smtClean="0"/>
              <a:t> </a:t>
            </a:r>
            <a:r>
              <a:rPr lang="cs-CZ" dirty="0" err="1" smtClean="0"/>
              <a:t>extinct</a:t>
            </a:r>
            <a:r>
              <a:rPr lang="cs-CZ" dirty="0" smtClean="0"/>
              <a:t> 7.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sleep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up</a:t>
            </a:r>
            <a:r>
              <a:rPr lang="cs-CZ" dirty="0" smtClean="0"/>
              <a:t> to 22 </a:t>
            </a:r>
            <a:r>
              <a:rPr lang="cs-CZ" dirty="0" err="1" smtClean="0"/>
              <a:t>hours</a:t>
            </a:r>
            <a:r>
              <a:rPr lang="cs-CZ" dirty="0" smtClean="0"/>
              <a:t> </a:t>
            </a:r>
            <a:r>
              <a:rPr lang="cs-CZ" dirty="0" err="1" smtClean="0"/>
              <a:t>each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7410" name="Picture 2" descr="Koala Bear #2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2276872"/>
            <a:ext cx="2520000" cy="37800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chimpanzee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Chimpanzees</a:t>
            </a:r>
            <a:r>
              <a:rPr lang="cs-CZ" dirty="0" smtClean="0"/>
              <a:t> are </a:t>
            </a:r>
            <a:r>
              <a:rPr lang="cs-CZ" dirty="0" err="1" smtClean="0"/>
              <a:t>highly</a:t>
            </a:r>
            <a:r>
              <a:rPr lang="cs-CZ" dirty="0" smtClean="0"/>
              <a:t> </a:t>
            </a:r>
            <a:r>
              <a:rPr lang="cs-CZ" dirty="0" err="1" smtClean="0"/>
              <a:t>intelligent</a:t>
            </a:r>
            <a:r>
              <a:rPr lang="cs-CZ" dirty="0" smtClean="0"/>
              <a:t> </a:t>
            </a:r>
            <a:r>
              <a:rPr lang="cs-CZ" dirty="0" err="1" smtClean="0"/>
              <a:t>apes</a:t>
            </a:r>
            <a:r>
              <a:rPr lang="cs-CZ" smtClean="0"/>
              <a:t> 8 </a:t>
            </a:r>
            <a:r>
              <a:rPr lang="cs-CZ" dirty="0" err="1" smtClean="0"/>
              <a:t>that</a:t>
            </a:r>
            <a:r>
              <a:rPr lang="cs-CZ" dirty="0" smtClean="0"/>
              <a:t> live in </a:t>
            </a:r>
            <a:r>
              <a:rPr lang="cs-CZ" dirty="0" err="1" smtClean="0"/>
              <a:t>rainforests</a:t>
            </a:r>
            <a:r>
              <a:rPr lang="cs-CZ" dirty="0" smtClean="0"/>
              <a:t> in </a:t>
            </a:r>
            <a:r>
              <a:rPr lang="cs-CZ" dirty="0" err="1" smtClean="0"/>
              <a:t>Africa</a:t>
            </a:r>
            <a:r>
              <a:rPr lang="cs-CZ" dirty="0" smtClean="0"/>
              <a:t>. </a:t>
            </a:r>
            <a:r>
              <a:rPr lang="cs-CZ" dirty="0" err="1" smtClean="0"/>
              <a:t>They</a:t>
            </a:r>
            <a:r>
              <a:rPr lang="cs-CZ" dirty="0" smtClean="0"/>
              <a:t> are 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closest</a:t>
            </a:r>
            <a:r>
              <a:rPr lang="cs-CZ" dirty="0" smtClean="0"/>
              <a:t> 9 </a:t>
            </a:r>
            <a:r>
              <a:rPr lang="cs-CZ" dirty="0" err="1" smtClean="0"/>
              <a:t>relatives</a:t>
            </a:r>
            <a:r>
              <a:rPr lang="cs-CZ" dirty="0" smtClean="0"/>
              <a:t> 10.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fruits</a:t>
            </a:r>
            <a:r>
              <a:rPr lang="cs-CZ" dirty="0" smtClean="0"/>
              <a:t>, leaves11, </a:t>
            </a:r>
            <a:r>
              <a:rPr lang="cs-CZ" dirty="0" err="1" smtClean="0"/>
              <a:t>insect</a:t>
            </a:r>
            <a:r>
              <a:rPr lang="cs-CZ" dirty="0" smtClean="0"/>
              <a:t> 12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even</a:t>
            </a:r>
            <a:r>
              <a:rPr lang="cs-CZ" dirty="0" smtClean="0"/>
              <a:t> </a:t>
            </a:r>
            <a:r>
              <a:rPr lang="cs-CZ" dirty="0" err="1" smtClean="0"/>
              <a:t>meat</a:t>
            </a:r>
            <a:r>
              <a:rPr lang="cs-CZ" dirty="0" smtClean="0"/>
              <a:t>.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living</a:t>
            </a:r>
            <a:r>
              <a:rPr lang="cs-CZ" dirty="0" smtClean="0"/>
              <a:t> in </a:t>
            </a:r>
            <a:r>
              <a:rPr lang="cs-CZ" dirty="0" err="1" smtClean="0"/>
              <a:t>groups</a:t>
            </a:r>
            <a:r>
              <a:rPr lang="cs-CZ" dirty="0" smtClean="0"/>
              <a:t>. </a:t>
            </a:r>
            <a:r>
              <a:rPr lang="cs-CZ" dirty="0" err="1" smtClean="0"/>
              <a:t>They</a:t>
            </a:r>
            <a:r>
              <a:rPr lang="cs-CZ" dirty="0" smtClean="0"/>
              <a:t> are </a:t>
            </a:r>
            <a:r>
              <a:rPr lang="cs-CZ" dirty="0" err="1" smtClean="0"/>
              <a:t>very</a:t>
            </a:r>
            <a:r>
              <a:rPr lang="cs-CZ" dirty="0" smtClean="0"/>
              <a:t> </a:t>
            </a:r>
            <a:r>
              <a:rPr lang="cs-CZ" dirty="0" err="1" smtClean="0"/>
              <a:t>skillful</a:t>
            </a:r>
            <a:r>
              <a:rPr lang="cs-CZ" dirty="0" smtClean="0"/>
              <a:t> 13. </a:t>
            </a:r>
          </a:p>
          <a:p>
            <a:pPr>
              <a:buNone/>
            </a:pPr>
            <a:r>
              <a:rPr lang="cs-CZ" dirty="0" smtClean="0"/>
              <a:t>	 </a:t>
            </a:r>
            <a:endParaRPr lang="cs-CZ" dirty="0"/>
          </a:p>
        </p:txBody>
      </p:sp>
      <p:pic>
        <p:nvPicPr>
          <p:cNvPr id="1028" name="Picture 4" descr="Chimpanzee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4149080"/>
            <a:ext cx="3586411" cy="2376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Vocabulary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	1 - </a:t>
            </a:r>
            <a:r>
              <a:rPr lang="cs-CZ" dirty="0" err="1" smtClean="0"/>
              <a:t>feline</a:t>
            </a:r>
            <a:r>
              <a:rPr lang="cs-CZ" dirty="0" smtClean="0"/>
              <a:t> - kočkovitá šelma				</a:t>
            </a:r>
          </a:p>
          <a:p>
            <a:pPr>
              <a:buNone/>
            </a:pPr>
            <a:r>
              <a:rPr lang="cs-CZ" dirty="0" smtClean="0"/>
              <a:t>	2 - </a:t>
            </a:r>
            <a:r>
              <a:rPr lang="cs-CZ" dirty="0" err="1" smtClean="0"/>
              <a:t>endangered</a:t>
            </a:r>
            <a:r>
              <a:rPr lang="cs-CZ" dirty="0" smtClean="0"/>
              <a:t> - ohrožený			</a:t>
            </a:r>
          </a:p>
          <a:p>
            <a:pPr>
              <a:buNone/>
            </a:pPr>
            <a:r>
              <a:rPr lang="cs-CZ" dirty="0" smtClean="0"/>
              <a:t>	3 - </a:t>
            </a:r>
            <a:r>
              <a:rPr lang="cs-CZ" dirty="0" err="1" smtClean="0"/>
              <a:t>neck</a:t>
            </a:r>
            <a:r>
              <a:rPr lang="cs-CZ" dirty="0" smtClean="0"/>
              <a:t> - krk				</a:t>
            </a:r>
          </a:p>
          <a:p>
            <a:pPr>
              <a:buNone/>
            </a:pPr>
            <a:r>
              <a:rPr lang="cs-CZ" dirty="0" smtClean="0"/>
              <a:t>	4 - </a:t>
            </a:r>
            <a:r>
              <a:rPr lang="cs-CZ" dirty="0" err="1" smtClean="0"/>
              <a:t>reptiles</a:t>
            </a:r>
            <a:r>
              <a:rPr lang="cs-CZ" dirty="0" smtClean="0"/>
              <a:t> - plazi				</a:t>
            </a:r>
          </a:p>
          <a:p>
            <a:pPr>
              <a:buNone/>
            </a:pPr>
            <a:r>
              <a:rPr lang="cs-CZ" dirty="0" smtClean="0"/>
              <a:t>	5 - </a:t>
            </a:r>
            <a:r>
              <a:rPr lang="cs-CZ" dirty="0" err="1" smtClean="0"/>
              <a:t>enemy</a:t>
            </a:r>
            <a:r>
              <a:rPr lang="cs-CZ" dirty="0" smtClean="0"/>
              <a:t> - nepřítel				</a:t>
            </a:r>
          </a:p>
          <a:p>
            <a:pPr>
              <a:buNone/>
            </a:pPr>
            <a:r>
              <a:rPr lang="cs-CZ" dirty="0" smtClean="0"/>
              <a:t>	6 - soft - měkký</a:t>
            </a:r>
          </a:p>
          <a:p>
            <a:pPr>
              <a:buNone/>
            </a:pPr>
            <a:r>
              <a:rPr lang="cs-CZ" dirty="0" smtClean="0"/>
              <a:t>	7 - </a:t>
            </a:r>
            <a:r>
              <a:rPr lang="cs-CZ" dirty="0" err="1" smtClean="0"/>
              <a:t>extinct</a:t>
            </a:r>
            <a:r>
              <a:rPr lang="cs-CZ" dirty="0" smtClean="0"/>
              <a:t> - vyhynulý </a:t>
            </a:r>
          </a:p>
          <a:p>
            <a:pPr>
              <a:buNone/>
            </a:pPr>
            <a:r>
              <a:rPr lang="cs-CZ" dirty="0" smtClean="0"/>
              <a:t>	8 - </a:t>
            </a:r>
            <a:r>
              <a:rPr lang="cs-CZ" dirty="0" err="1" smtClean="0"/>
              <a:t>ape</a:t>
            </a:r>
            <a:r>
              <a:rPr lang="cs-CZ" dirty="0" smtClean="0"/>
              <a:t> - opice, </a:t>
            </a:r>
            <a:r>
              <a:rPr lang="cs-CZ" dirty="0" err="1" smtClean="0"/>
              <a:t>lidoop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Vocabulary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9 - </a:t>
            </a:r>
            <a:r>
              <a:rPr lang="cs-CZ" dirty="0" err="1" smtClean="0"/>
              <a:t>closest</a:t>
            </a:r>
            <a:r>
              <a:rPr lang="cs-CZ" dirty="0" smtClean="0"/>
              <a:t> - nejbližší</a:t>
            </a:r>
          </a:p>
          <a:p>
            <a:pPr>
              <a:buNone/>
            </a:pPr>
            <a:r>
              <a:rPr lang="cs-CZ" dirty="0" smtClean="0"/>
              <a:t>	10 - </a:t>
            </a:r>
            <a:r>
              <a:rPr lang="cs-CZ" dirty="0" err="1" smtClean="0"/>
              <a:t>relatives</a:t>
            </a:r>
            <a:r>
              <a:rPr lang="cs-CZ" dirty="0" smtClean="0"/>
              <a:t> - příbuzní</a:t>
            </a:r>
          </a:p>
          <a:p>
            <a:pPr>
              <a:buNone/>
            </a:pPr>
            <a:r>
              <a:rPr lang="cs-CZ" dirty="0" smtClean="0"/>
              <a:t>	11 - </a:t>
            </a:r>
            <a:r>
              <a:rPr lang="cs-CZ" dirty="0" err="1" smtClean="0"/>
              <a:t>leaves</a:t>
            </a:r>
            <a:r>
              <a:rPr lang="cs-CZ" dirty="0" smtClean="0"/>
              <a:t> - listy</a:t>
            </a:r>
          </a:p>
          <a:p>
            <a:pPr>
              <a:buNone/>
            </a:pPr>
            <a:r>
              <a:rPr lang="cs-CZ" dirty="0" smtClean="0"/>
              <a:t>	12 - </a:t>
            </a:r>
            <a:r>
              <a:rPr lang="cs-CZ" dirty="0" err="1" smtClean="0"/>
              <a:t>insect</a:t>
            </a:r>
            <a:r>
              <a:rPr lang="cs-CZ" dirty="0" smtClean="0"/>
              <a:t> - hmyz</a:t>
            </a:r>
          </a:p>
          <a:p>
            <a:pPr>
              <a:buNone/>
            </a:pPr>
            <a:r>
              <a:rPr lang="cs-CZ" dirty="0" smtClean="0"/>
              <a:t>	13 - </a:t>
            </a:r>
            <a:r>
              <a:rPr lang="cs-CZ" dirty="0" err="1" smtClean="0"/>
              <a:t>skillful</a:t>
            </a:r>
            <a:r>
              <a:rPr lang="cs-CZ" dirty="0" smtClean="0"/>
              <a:t> - šikovný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Looking</a:t>
            </a:r>
            <a:r>
              <a:rPr lang="cs-CZ" b="1" dirty="0" smtClean="0"/>
              <a:t> </a:t>
            </a:r>
            <a:r>
              <a:rPr lang="cs-CZ" b="1" dirty="0" err="1" smtClean="0"/>
              <a:t>at</a:t>
            </a:r>
            <a:r>
              <a:rPr lang="cs-CZ" b="1" dirty="0" smtClean="0"/>
              <a:t> </a:t>
            </a:r>
            <a:r>
              <a:rPr lang="cs-CZ" b="1" dirty="0" err="1" smtClean="0"/>
              <a:t>language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Find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nouns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 put </a:t>
            </a:r>
            <a:r>
              <a:rPr lang="cs-CZ" dirty="0" err="1" smtClean="0"/>
              <a:t>them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 </a:t>
            </a:r>
            <a:r>
              <a:rPr lang="cs-CZ" dirty="0" err="1" smtClean="0"/>
              <a:t>group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err="1" smtClean="0"/>
              <a:t>singular</a:t>
            </a:r>
            <a:r>
              <a:rPr lang="cs-CZ" b="1" dirty="0" smtClean="0"/>
              <a:t>				</a:t>
            </a:r>
            <a:r>
              <a:rPr lang="cs-CZ" b="1" dirty="0" err="1" smtClean="0"/>
              <a:t>plural</a:t>
            </a:r>
            <a:endParaRPr lang="cs-CZ" b="1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tiger</a:t>
            </a:r>
            <a:r>
              <a:rPr lang="cs-CZ" dirty="0" smtClean="0"/>
              <a:t>				</a:t>
            </a:r>
            <a:r>
              <a:rPr lang="cs-CZ" dirty="0" err="1" smtClean="0"/>
              <a:t>tigers</a:t>
            </a:r>
            <a:r>
              <a:rPr lang="cs-CZ" dirty="0" smtClean="0"/>
              <a:t>	</a:t>
            </a:r>
          </a:p>
          <a:p>
            <a:pPr>
              <a:buNone/>
            </a:pPr>
            <a:r>
              <a:rPr lang="cs-CZ" smtClean="0"/>
              <a:t>	…					…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		</a:t>
            </a:r>
          </a:p>
          <a:p>
            <a:pPr>
              <a:buNone/>
            </a:pPr>
            <a:r>
              <a:rPr lang="cs-CZ" dirty="0" smtClean="0"/>
              <a:t>	 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smtClean="0"/>
              <a:t>Použité 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African</a:t>
            </a:r>
            <a:r>
              <a:rPr lang="cs-CZ" dirty="0" smtClean="0"/>
              <a:t> </a:t>
            </a:r>
            <a:r>
              <a:rPr lang="cs-CZ" dirty="0" err="1" smtClean="0"/>
              <a:t>rainforests</a:t>
            </a:r>
            <a:r>
              <a:rPr lang="cs-CZ" dirty="0" smtClean="0"/>
              <a:t>. </a:t>
            </a:r>
            <a:r>
              <a:rPr lang="cs-CZ" i="1" dirty="0" smtClean="0"/>
              <a:t>R&amp;R.</a:t>
            </a:r>
            <a:r>
              <a:rPr lang="cs-CZ" dirty="0" smtClean="0"/>
              <a:t> 2001, </a:t>
            </a:r>
            <a:r>
              <a:rPr lang="cs-CZ" dirty="0" err="1" smtClean="0"/>
              <a:t>roč</a:t>
            </a:r>
            <a:r>
              <a:rPr lang="cs-CZ" dirty="0" smtClean="0"/>
              <a:t>. 11, č.5, s. 11.</a:t>
            </a:r>
          </a:p>
          <a:p>
            <a:pPr>
              <a:buNone/>
            </a:pPr>
            <a:r>
              <a:rPr lang="cs-CZ" i="1" dirty="0" smtClean="0"/>
              <a:t>	</a:t>
            </a:r>
            <a:r>
              <a:rPr lang="cs-CZ" dirty="0" err="1" smtClean="0"/>
              <a:t>African</a:t>
            </a:r>
            <a:r>
              <a:rPr lang="cs-CZ" dirty="0" smtClean="0"/>
              <a:t> </a:t>
            </a:r>
            <a:r>
              <a:rPr lang="cs-CZ" dirty="0" err="1" smtClean="0"/>
              <a:t>rainforests</a:t>
            </a:r>
            <a:r>
              <a:rPr lang="cs-CZ" dirty="0" smtClean="0"/>
              <a:t>. </a:t>
            </a:r>
            <a:r>
              <a:rPr lang="cs-CZ" i="1" dirty="0" smtClean="0"/>
              <a:t>R&amp;R</a:t>
            </a:r>
            <a:r>
              <a:rPr lang="cs-CZ" dirty="0" smtClean="0"/>
              <a:t>. 2001, </a:t>
            </a:r>
            <a:r>
              <a:rPr lang="cs-CZ" dirty="0" err="1" smtClean="0"/>
              <a:t>roč</a:t>
            </a:r>
            <a:r>
              <a:rPr lang="cs-CZ" dirty="0" smtClean="0"/>
              <a:t>. 11, č. 6, s. 11.</a:t>
            </a:r>
          </a:p>
          <a:p>
            <a:pPr>
              <a:buNone/>
            </a:pPr>
            <a:r>
              <a:rPr lang="cs-CZ" i="1" dirty="0" smtClean="0"/>
              <a:t>	</a:t>
            </a:r>
            <a:r>
              <a:rPr lang="cs-CZ" dirty="0" err="1" smtClean="0"/>
              <a:t>Chimpanzees</a:t>
            </a:r>
            <a:r>
              <a:rPr lang="cs-CZ" dirty="0" smtClean="0"/>
              <a:t>. </a:t>
            </a:r>
            <a:r>
              <a:rPr lang="cs-CZ" i="1" dirty="0" smtClean="0"/>
              <a:t>R&amp;R</a:t>
            </a:r>
            <a:r>
              <a:rPr lang="cs-CZ" dirty="0" smtClean="0"/>
              <a:t>. 2003, </a:t>
            </a:r>
            <a:r>
              <a:rPr lang="cs-CZ" dirty="0" err="1" smtClean="0"/>
              <a:t>roč</a:t>
            </a:r>
            <a:r>
              <a:rPr lang="cs-CZ" dirty="0" smtClean="0"/>
              <a:t>. 13, č. 7, s. 12.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coala</a:t>
            </a:r>
            <a:r>
              <a:rPr lang="cs-CZ" dirty="0" smtClean="0"/>
              <a:t>. </a:t>
            </a:r>
            <a:r>
              <a:rPr lang="cs-CZ" i="1" dirty="0" smtClean="0"/>
              <a:t>R&amp;R</a:t>
            </a:r>
            <a:r>
              <a:rPr lang="cs-CZ" dirty="0" smtClean="0"/>
              <a:t>. 2008, </a:t>
            </a:r>
            <a:r>
              <a:rPr lang="cs-CZ" dirty="0" err="1" smtClean="0"/>
              <a:t>roč</a:t>
            </a:r>
            <a:r>
              <a:rPr lang="cs-CZ" dirty="0" smtClean="0"/>
              <a:t>. 19, č. 3, s. </a:t>
            </a:r>
            <a:r>
              <a:rPr lang="cs-CZ" smtClean="0"/>
              <a:t>13.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 Obrázky: </a:t>
            </a:r>
            <a:r>
              <a:rPr lang="cs-CZ" dirty="0" err="1" smtClean="0"/>
              <a:t>freedigitalphotos.net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131</Words>
  <Application>Microsoft Office PowerPoint</Application>
  <PresentationFormat>Předvádění na obrazovce (4:3)</PresentationFormat>
  <Paragraphs>108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Do you like animals?</vt:lpstr>
      <vt:lpstr>The tiger</vt:lpstr>
      <vt:lpstr>The giraffe</vt:lpstr>
      <vt:lpstr>The crocodile</vt:lpstr>
      <vt:lpstr>The koala </vt:lpstr>
      <vt:lpstr>The chimpanzee</vt:lpstr>
      <vt:lpstr>Vocabulary</vt:lpstr>
      <vt:lpstr>Vocabulary</vt:lpstr>
      <vt:lpstr>Looking at language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Zoo animals</dc:title>
  <dc:creator>Černený</dc:creator>
  <cp:lastModifiedBy>ZŠ a MŠ Sepekov</cp:lastModifiedBy>
  <cp:revision>44</cp:revision>
  <dcterms:created xsi:type="dcterms:W3CDTF">2012-09-30T15:57:44Z</dcterms:created>
  <dcterms:modified xsi:type="dcterms:W3CDTF">2015-05-26T07:38:17Z</dcterms:modified>
</cp:coreProperties>
</file>