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2" r:id="rId2"/>
    <p:sldId id="271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1" autoAdjust="0"/>
    <p:restoredTop sz="94714" autoAdjust="0"/>
  </p:normalViewPr>
  <p:slideViewPr>
    <p:cSldViewPr>
      <p:cViewPr varScale="1">
        <p:scale>
          <a:sx n="86" d="100"/>
          <a:sy n="86" d="100"/>
        </p:scale>
        <p:origin x="-10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3E142B-A641-4B8C-BAFD-750E21A8E694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F6AF02-A5E5-4D70-AD8B-3222239F2D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F6AF02-A5E5-4D70-AD8B-3222239F2DA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C2495-7075-4F83-B4F6-DF54008CF36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6E2F7-1428-404A-A650-4E065135D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C2495-7075-4F83-B4F6-DF54008CF36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6E2F7-1428-404A-A650-4E065135D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C2495-7075-4F83-B4F6-DF54008CF36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6E2F7-1428-404A-A650-4E065135D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C2495-7075-4F83-B4F6-DF54008CF36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6E2F7-1428-404A-A650-4E065135D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C2495-7075-4F83-B4F6-DF54008CF36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6E2F7-1428-404A-A650-4E065135D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C2495-7075-4F83-B4F6-DF54008CF36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6E2F7-1428-404A-A650-4E065135D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C2495-7075-4F83-B4F6-DF54008CF36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6E2F7-1428-404A-A650-4E065135D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C2495-7075-4F83-B4F6-DF54008CF36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6E2F7-1428-404A-A650-4E065135D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C2495-7075-4F83-B4F6-DF54008CF36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6E2F7-1428-404A-A650-4E065135D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C2495-7075-4F83-B4F6-DF54008CF36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6E2F7-1428-404A-A650-4E065135D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C2495-7075-4F83-B4F6-DF54008CF36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6E2F7-1428-404A-A650-4E065135D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C2495-7075-4F83-B4F6-DF54008CF365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6E2F7-1428-404A-A650-4E065135D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reamstime.com/register?jump_to=http://www.dreamstime.com/stock-photo-inside-coloseum-image6018380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835696" y="1772816"/>
          <a:ext cx="5112568" cy="3787232"/>
        </p:xfrm>
        <a:graphic>
          <a:graphicData uri="http://schemas.openxmlformats.org/drawingml/2006/table">
            <a:tbl>
              <a:tblPr/>
              <a:tblGrid>
                <a:gridCol w="2556284"/>
                <a:gridCol w="2556284"/>
              </a:tblGrid>
              <a:tr h="527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Základní škola a Mateřská škola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Sepekov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Mgr.Hana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VY_32_INOVACE_ </a:t>
                      </a: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67 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Červenec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2012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584575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Procvičení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a zopakování tvarů minulého času slovesa být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Správné užívání tvarů slovesa být v minulém čase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7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24744"/>
            <a:ext cx="7772400" cy="2448271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002060"/>
                </a:solidFill>
              </a:rPr>
              <a:t>HOLIDAYS AND TRAVELING</a:t>
            </a:r>
            <a:endParaRPr lang="cs-CZ" sz="96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6600" b="1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6600" b="1" dirty="0" err="1" smtClean="0">
                <a:solidFill>
                  <a:schemeClr val="accent1">
                    <a:lumMod val="75000"/>
                  </a:schemeClr>
                </a:solidFill>
              </a:rPr>
              <a:t>simple</a:t>
            </a:r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</a:rPr>
              <a:t> past tense </a:t>
            </a:r>
            <a:r>
              <a:rPr lang="cs-CZ" sz="6600" b="1" i="1" dirty="0" smtClean="0">
                <a:solidFill>
                  <a:schemeClr val="accent1">
                    <a:lumMod val="75000"/>
                  </a:schemeClr>
                </a:solidFill>
              </a:rPr>
              <a:t>(verb to </a:t>
            </a:r>
            <a:r>
              <a:rPr lang="cs-CZ" sz="6600" b="1" i="1" dirty="0" err="1" smtClean="0">
                <a:solidFill>
                  <a:schemeClr val="accent1">
                    <a:lumMod val="75000"/>
                  </a:schemeClr>
                </a:solidFill>
              </a:rPr>
              <a:t>be</a:t>
            </a:r>
            <a:r>
              <a:rPr lang="cs-CZ" sz="6600" b="1" i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  <a:endParaRPr lang="cs-CZ" sz="66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Do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know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these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flags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?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Do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know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capitals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these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countries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?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420888"/>
            <a:ext cx="1872208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356992"/>
            <a:ext cx="1800200" cy="11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2348880"/>
            <a:ext cx="1936103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1988840"/>
            <a:ext cx="1800200" cy="1161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4725144"/>
            <a:ext cx="1813535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3861048"/>
            <a:ext cx="1810487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27784" y="3861048"/>
            <a:ext cx="1872208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5536" y="1988840"/>
            <a:ext cx="2016224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5536" y="3501008"/>
            <a:ext cx="1951521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95536" y="5013176"/>
            <a:ext cx="2061599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491880" y="5229200"/>
            <a:ext cx="223224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Match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capitals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with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countries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85740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GREECE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GREAT BRITAIN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HUNGARY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GERMAN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SLOVAKIA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TURKEY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CROATIA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SPAIN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FRANCE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PORTUGAL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ITALY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Paris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Berlin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Rome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Ankara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London</a:t>
            </a:r>
          </a:p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Athens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Madrid</a:t>
            </a:r>
          </a:p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Lisboa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Zagreb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Bratislava</a:t>
            </a:r>
          </a:p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Budapest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2195736" y="4869159"/>
            <a:ext cx="4032448" cy="333751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Summer</a:t>
            </a:r>
            <a:r>
              <a:rPr lang="cs-CZ" dirty="0" smtClean="0"/>
              <a:t> sun</a:t>
            </a:r>
            <a:endParaRPr lang="cs-CZ" dirty="0"/>
          </a:p>
        </p:txBody>
      </p:sp>
      <p:pic>
        <p:nvPicPr>
          <p:cNvPr id="9220" name="Picture 4" descr="Sun In The Sky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5833" r="5833"/>
          <a:stretch>
            <a:fillRect/>
          </a:stretch>
        </p:blipFill>
        <p:spPr bwMode="auto">
          <a:prstGeom prst="rect">
            <a:avLst/>
          </a:prstGeom>
          <a:noFill/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512" y="5367338"/>
            <a:ext cx="8784976" cy="804862"/>
          </a:xfrm>
        </p:spPr>
        <p:txBody>
          <a:bodyPr>
            <a:noAutofit/>
          </a:bodyPr>
          <a:lstStyle/>
          <a:p>
            <a:pPr lvl="1"/>
            <a:r>
              <a:rPr lang="cs-CZ" sz="5200" dirty="0" err="1" smtClean="0">
                <a:solidFill>
                  <a:schemeClr val="tx2">
                    <a:lumMod val="75000"/>
                  </a:schemeClr>
                </a:solidFill>
              </a:rPr>
              <a:t>Where</a:t>
            </a:r>
            <a:r>
              <a:rPr lang="cs-CZ" sz="52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5200" dirty="0" err="1" smtClean="0">
                <a:solidFill>
                  <a:schemeClr val="tx2">
                    <a:lumMod val="75000"/>
                  </a:schemeClr>
                </a:solidFill>
              </a:rPr>
              <a:t>were</a:t>
            </a:r>
            <a:r>
              <a:rPr lang="cs-CZ" sz="52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5200" dirty="0" err="1" smtClean="0">
                <a:solidFill>
                  <a:schemeClr val="tx2">
                    <a:lumMod val="75000"/>
                  </a:schemeClr>
                </a:solidFill>
              </a:rPr>
              <a:t>you</a:t>
            </a:r>
            <a:r>
              <a:rPr lang="cs-CZ" sz="5200" dirty="0" smtClean="0">
                <a:solidFill>
                  <a:schemeClr val="tx2">
                    <a:lumMod val="75000"/>
                  </a:schemeClr>
                </a:solidFill>
              </a:rPr>
              <a:t> in </a:t>
            </a:r>
            <a:r>
              <a:rPr lang="cs-CZ" sz="5200" dirty="0" err="1" smtClean="0">
                <a:solidFill>
                  <a:schemeClr val="tx2">
                    <a:lumMod val="75000"/>
                  </a:schemeClr>
                </a:solidFill>
              </a:rPr>
              <a:t>summer</a:t>
            </a:r>
            <a:r>
              <a:rPr lang="cs-CZ" sz="5200" dirty="0" smtClean="0">
                <a:solidFill>
                  <a:schemeClr val="tx2">
                    <a:lumMod val="75000"/>
                  </a:schemeClr>
                </a:solidFill>
              </a:rPr>
              <a:t>?</a:t>
            </a:r>
            <a:endParaRPr lang="cs-CZ" sz="52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err="1" smtClean="0">
                <a:solidFill>
                  <a:schemeClr val="tx2">
                    <a:lumMod val="75000"/>
                  </a:schemeClr>
                </a:solidFill>
              </a:rPr>
              <a:t>Where</a:t>
            </a:r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800" b="1" dirty="0" err="1" smtClean="0">
                <a:solidFill>
                  <a:schemeClr val="tx2">
                    <a:lumMod val="75000"/>
                  </a:schemeClr>
                </a:solidFill>
              </a:rPr>
              <a:t>were</a:t>
            </a:r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800" b="1" dirty="0" err="1" smtClean="0">
                <a:solidFill>
                  <a:schemeClr val="tx2">
                    <a:lumMod val="75000"/>
                  </a:schemeClr>
                </a:solidFill>
              </a:rPr>
              <a:t>you</a:t>
            </a:r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</a:rPr>
              <a:t> in </a:t>
            </a:r>
            <a:r>
              <a:rPr lang="cs-CZ" sz="4800" b="1" dirty="0" err="1" smtClean="0">
                <a:solidFill>
                  <a:schemeClr val="tx2">
                    <a:lumMod val="75000"/>
                  </a:schemeClr>
                </a:solidFill>
              </a:rPr>
              <a:t>summer</a:t>
            </a:r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</a:rPr>
              <a:t>?</a:t>
            </a:r>
            <a:endParaRPr lang="cs-CZ" sz="4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24744"/>
            <a:ext cx="4040188" cy="1050131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chemeClr val="tx2">
                    <a:lumMod val="75000"/>
                  </a:schemeClr>
                </a:solidFill>
              </a:rPr>
              <a:t>     </a:t>
            </a:r>
            <a:r>
              <a:rPr lang="cs-CZ" sz="2800" b="0" dirty="0" smtClean="0">
                <a:solidFill>
                  <a:schemeClr val="tx2">
                    <a:lumMod val="75000"/>
                  </a:schemeClr>
                </a:solidFill>
              </a:rPr>
              <a:t>in </a:t>
            </a:r>
            <a:r>
              <a:rPr lang="cs-CZ" sz="2800" b="0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0" dirty="0" err="1" smtClean="0">
                <a:solidFill>
                  <a:schemeClr val="tx2">
                    <a:lumMod val="75000"/>
                  </a:schemeClr>
                </a:solidFill>
              </a:rPr>
              <a:t>mountains</a:t>
            </a:r>
            <a:endParaRPr lang="cs-CZ" sz="2800" b="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climb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rocks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	</a:t>
            </a:r>
            <a:r>
              <a:rPr lang="cs-CZ" sz="3000" b="0" dirty="0" smtClean="0">
                <a:solidFill>
                  <a:schemeClr val="tx2">
                    <a:lumMod val="75000"/>
                  </a:schemeClr>
                </a:solidFill>
              </a:rPr>
              <a:t>by </a:t>
            </a:r>
            <a:r>
              <a:rPr lang="cs-CZ" sz="3000" b="0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3000" b="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000" b="0" dirty="0" err="1" smtClean="0">
                <a:solidFill>
                  <a:schemeClr val="tx2">
                    <a:lumMod val="75000"/>
                  </a:schemeClr>
                </a:solidFill>
              </a:rPr>
              <a:t>sea</a:t>
            </a:r>
            <a:endParaRPr lang="cs-CZ" sz="3000" b="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surf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8194" name="Picture 2" descr="Rock Climber Derbyshir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708920"/>
            <a:ext cx="2160000" cy="3248124"/>
          </a:xfrm>
          <a:prstGeom prst="rect">
            <a:avLst/>
          </a:prstGeom>
          <a:noFill/>
        </p:spPr>
      </p:pic>
      <p:pic>
        <p:nvPicPr>
          <p:cNvPr id="8196" name="Picture 4" descr="Surfi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068960"/>
            <a:ext cx="3810000" cy="25241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686800" cy="864096"/>
          </a:xfrm>
        </p:spPr>
        <p:txBody>
          <a:bodyPr>
            <a:normAutofit/>
          </a:bodyPr>
          <a:lstStyle/>
          <a:p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at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home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at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my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grandparents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relax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spend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grandparents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170" name="Picture 2" descr="Two Young Kids Lying With A Book In Living Roo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636912"/>
            <a:ext cx="2412000" cy="3350000"/>
          </a:xfrm>
          <a:prstGeom prst="rect">
            <a:avLst/>
          </a:prstGeom>
          <a:noFill/>
        </p:spPr>
      </p:pic>
      <p:pic>
        <p:nvPicPr>
          <p:cNvPr id="3" name="Picture 2" descr="Happy Family Sitting On Park Bench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852936"/>
            <a:ext cx="3810000" cy="29337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by a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lake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in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country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go </a:t>
            </a:r>
            <a:r>
              <a:rPr lang="cs-CZ" dirty="0" err="1" smtClean="0"/>
              <a:t>fishing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ride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146" name="Picture 2" descr="Ordinary People Fishing At The Lak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708920"/>
            <a:ext cx="3810000" cy="2533651"/>
          </a:xfrm>
          <a:prstGeom prst="rect">
            <a:avLst/>
          </a:prstGeom>
          <a:noFill/>
        </p:spPr>
      </p:pic>
      <p:pic>
        <p:nvPicPr>
          <p:cNvPr id="6148" name="Picture 4" descr="Hors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204864"/>
            <a:ext cx="2533650" cy="381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7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can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do on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holidays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?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>
                    <a:lumMod val="75000"/>
                  </a:schemeClr>
                </a:solidFill>
              </a:rPr>
              <a:t>               go </a:t>
            </a:r>
            <a:r>
              <a:rPr lang="cs-CZ" b="0" dirty="0" err="1" smtClean="0">
                <a:solidFill>
                  <a:schemeClr val="tx2">
                    <a:lumMod val="75000"/>
                  </a:schemeClr>
                </a:solidFill>
              </a:rPr>
              <a:t>swimming</a:t>
            </a:r>
            <a:endParaRPr lang="cs-CZ" b="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Swimming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fine </a:t>
            </a:r>
            <a:r>
              <a:rPr lang="cs-CZ" dirty="0" err="1" smtClean="0"/>
              <a:t>everywhere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everytime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>
                    <a:lumMod val="75000"/>
                  </a:schemeClr>
                </a:solidFill>
              </a:rPr>
              <a:t>             go </a:t>
            </a:r>
            <a:r>
              <a:rPr lang="cs-CZ" b="0" dirty="0" err="1" smtClean="0">
                <a:solidFill>
                  <a:schemeClr val="tx2">
                    <a:lumMod val="75000"/>
                  </a:schemeClr>
                </a:solidFill>
              </a:rPr>
              <a:t>sightseeing</a:t>
            </a:r>
            <a:endParaRPr lang="cs-CZ" b="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716016" y="2132856"/>
            <a:ext cx="4041775" cy="39512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Coloseum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majestic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 descr="Boy Swim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140968"/>
            <a:ext cx="3810000" cy="2857501"/>
          </a:xfrm>
          <a:prstGeom prst="rect">
            <a:avLst/>
          </a:prstGeom>
          <a:noFill/>
        </p:spPr>
      </p:pic>
      <p:pic>
        <p:nvPicPr>
          <p:cNvPr id="5124" name="Picture 4" descr="Inside The Coloseum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212976"/>
            <a:ext cx="3960000" cy="2633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go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cycling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meet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friends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Cycling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healthy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572000" y="1700808"/>
            <a:ext cx="4038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Meeting </a:t>
            </a:r>
            <a:r>
              <a:rPr lang="cs-CZ" dirty="0" err="1" smtClean="0"/>
              <a:t>friends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funny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Family Cycl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708920"/>
            <a:ext cx="3240000" cy="2964601"/>
          </a:xfrm>
          <a:prstGeom prst="rect">
            <a:avLst/>
          </a:prstGeom>
          <a:noFill/>
        </p:spPr>
      </p:pic>
      <p:pic>
        <p:nvPicPr>
          <p:cNvPr id="4100" name="Picture 4" descr="Four Teens With Hands On Their Chi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924944"/>
            <a:ext cx="3810000" cy="25336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go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for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walks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go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fishing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078" name="Picture 6" descr="Fisherman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138237" y="1958181"/>
            <a:ext cx="2676525" cy="3810000"/>
          </a:xfrm>
          <a:prstGeom prst="rect">
            <a:avLst/>
          </a:prstGeom>
          <a:noFill/>
        </p:spPr>
      </p:pic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Fishing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exciting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6" name="Picture 4" descr="Walki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780928"/>
            <a:ext cx="3810000" cy="24955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Looking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at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language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(verb </a:t>
            </a:r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to </a:t>
            </a:r>
            <a:r>
              <a:rPr lang="cs-CZ" sz="3600" b="1" i="1" dirty="0" err="1" smtClean="0">
                <a:solidFill>
                  <a:schemeClr val="tx2">
                    <a:lumMod val="75000"/>
                  </a:schemeClr>
                </a:solidFill>
              </a:rPr>
              <a:t>be</a:t>
            </a:r>
            <a:r>
              <a:rPr lang="cs-CZ" sz="3600" b="1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- </a:t>
            </a: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simple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past tense)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Fill in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</a:rPr>
              <a:t>right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</a:rPr>
              <a:t>words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(coach,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</a:rPr>
              <a:t>weather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</a:rPr>
              <a:t>great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</a:rPr>
              <a:t>family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</a:rPr>
              <a:t>swimming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</a:rPr>
              <a:t>sea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132856"/>
            <a:ext cx="7344816" cy="3993307"/>
          </a:xfrm>
        </p:spPr>
        <p:txBody>
          <a:bodyPr/>
          <a:lstStyle/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We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were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in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Croatia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by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..... in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July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…..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was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very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nice.</a:t>
            </a:r>
          </a:p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We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went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…..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every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day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I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was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there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with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my …..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and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my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friends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We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went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there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by ….. .</a:t>
            </a:r>
          </a:p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It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was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…..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there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Find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words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about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holidays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E A H E V O C T F E S   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Y C O U N T R Y D I P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R B M I W J O U J K L              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T A E S N R A S W I A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D M O U N T A I N S Y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G E T W F X I D S H I M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 V S A G U A L S E R U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Obrázky: </a:t>
            </a:r>
            <a:r>
              <a:rPr lang="cs-CZ" dirty="0" err="1" smtClean="0"/>
              <a:t>freedigitalphotos.net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Text: vlastní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297</TotalTime>
  <Words>312</Words>
  <Application>Microsoft Office PowerPoint</Application>
  <PresentationFormat>Předvádění na obrazovce (4:3)</PresentationFormat>
  <Paragraphs>117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HOLIDAYS AND TRAVELING</vt:lpstr>
      <vt:lpstr>Do you know these flags? Do you know the capitals of these countries?</vt:lpstr>
      <vt:lpstr>Match the capitals with the countries</vt:lpstr>
      <vt:lpstr>Summer sun</vt:lpstr>
      <vt:lpstr>Where were you in summer?</vt:lpstr>
      <vt:lpstr>at home                                  at my grandparents</vt:lpstr>
      <vt:lpstr>by a lake                                 in the country</vt:lpstr>
      <vt:lpstr>What can you do on holidays?</vt:lpstr>
      <vt:lpstr> go cycling                              meet friends</vt:lpstr>
      <vt:lpstr>go for walks                                  go fishing</vt:lpstr>
      <vt:lpstr> Looking at language (verb to be - the simple past tense) Fill in the right words (coach, weather, great, family, swimming, sea)</vt:lpstr>
      <vt:lpstr>Find words about holidays.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HOLIDAYS AND TRAVELING</dc:title>
  <dc:creator>Černený</dc:creator>
  <cp:lastModifiedBy>ZŠ a MŠ Sepekov</cp:lastModifiedBy>
  <cp:revision>68</cp:revision>
  <dcterms:created xsi:type="dcterms:W3CDTF">2011-07-18T14:58:49Z</dcterms:created>
  <dcterms:modified xsi:type="dcterms:W3CDTF">2015-05-26T07:38:42Z</dcterms:modified>
</cp:coreProperties>
</file>