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61" r:id="rId8"/>
    <p:sldId id="258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7EA37-83E9-4491-9D75-3525BCBF004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3F7677-8E11-49EF-B98E-76747EB69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freedigitalphotos.net/images/Christmas_g54-Star_With_Bow_p100583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907704" y="1916832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VY_32_INOVACE_68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Prosinec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Tradice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Vánoc, vánoční zvyky.  Vyhledávání slovesných tvarů, tvoření minulého času,  pravidelné a nepravidelné slovesné tvary.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Upevnění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pravidel tvoření minulého času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latin typeface="Calibri"/>
                          <a:ea typeface="Calibri"/>
                          <a:cs typeface="Times New Roman"/>
                        </a:rPr>
                        <a:t>Ptezentace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3312367"/>
          </a:xfrm>
        </p:spPr>
        <p:txBody>
          <a:bodyPr>
            <a:noAutofit/>
          </a:bodyPr>
          <a:lstStyle/>
          <a:p>
            <a:r>
              <a:rPr lang="cs-CZ" sz="8800" b="1" dirty="0" smtClean="0"/>
              <a:t>CHRISTMAS CELEBRATION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5638799"/>
            <a:ext cx="64008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Picture 2" descr="C:\Users\Černený\Documents\DUMy\ikon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365104"/>
            <a:ext cx="6107654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Days</a:t>
            </a:r>
            <a:r>
              <a:rPr lang="cs-CZ" dirty="0" smtClean="0"/>
              <a:t> </a:t>
            </a:r>
            <a:r>
              <a:rPr lang="cs-CZ" dirty="0" err="1" smtClean="0"/>
              <a:t>full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traditions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4th </a:t>
            </a:r>
            <a:r>
              <a:rPr lang="cs-CZ" dirty="0" err="1" smtClean="0"/>
              <a:t>December</a:t>
            </a:r>
            <a:r>
              <a:rPr lang="cs-CZ" dirty="0" smtClean="0"/>
              <a:t>			St Barbara´s </a:t>
            </a:r>
            <a:r>
              <a:rPr lang="cs-CZ" dirty="0" err="1" smtClean="0"/>
              <a:t>Day</a:t>
            </a:r>
            <a:endParaRPr lang="cs-CZ" dirty="0" smtClean="0"/>
          </a:p>
          <a:p>
            <a:r>
              <a:rPr lang="cs-CZ" dirty="0" smtClean="0"/>
              <a:t>6th </a:t>
            </a:r>
            <a:r>
              <a:rPr lang="cs-CZ" dirty="0" err="1" smtClean="0"/>
              <a:t>December</a:t>
            </a:r>
            <a:r>
              <a:rPr lang="cs-CZ" dirty="0" smtClean="0"/>
              <a:t>			St </a:t>
            </a:r>
            <a:r>
              <a:rPr lang="cs-CZ" dirty="0" err="1" smtClean="0"/>
              <a:t>Nichola</a:t>
            </a:r>
            <a:r>
              <a:rPr lang="cs-CZ" dirty="0" smtClean="0"/>
              <a:t>´s </a:t>
            </a:r>
            <a:r>
              <a:rPr lang="cs-CZ" dirty="0" err="1" smtClean="0"/>
              <a:t>Day</a:t>
            </a:r>
            <a:endParaRPr lang="cs-CZ" dirty="0" smtClean="0"/>
          </a:p>
          <a:p>
            <a:r>
              <a:rPr lang="cs-CZ" dirty="0" smtClean="0"/>
              <a:t>13th </a:t>
            </a:r>
            <a:r>
              <a:rPr lang="cs-CZ" dirty="0" err="1" smtClean="0"/>
              <a:t>December</a:t>
            </a:r>
            <a:r>
              <a:rPr lang="cs-CZ" dirty="0" smtClean="0"/>
              <a:t>		St </a:t>
            </a:r>
            <a:r>
              <a:rPr lang="cs-CZ" dirty="0" err="1" smtClean="0"/>
              <a:t>Lucia</a:t>
            </a:r>
            <a:r>
              <a:rPr lang="cs-CZ" dirty="0" smtClean="0"/>
              <a:t>´s </a:t>
            </a:r>
            <a:r>
              <a:rPr lang="cs-CZ" dirty="0" err="1" smtClean="0"/>
              <a:t>Day</a:t>
            </a:r>
            <a:endParaRPr lang="cs-CZ" dirty="0" smtClean="0"/>
          </a:p>
          <a:p>
            <a:r>
              <a:rPr lang="cs-CZ" dirty="0" smtClean="0"/>
              <a:t>24th </a:t>
            </a:r>
            <a:r>
              <a:rPr lang="cs-CZ" dirty="0" err="1" smtClean="0"/>
              <a:t>December</a:t>
            </a:r>
            <a:r>
              <a:rPr lang="cs-CZ" dirty="0" smtClean="0"/>
              <a:t>		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endParaRPr lang="cs-CZ" dirty="0" smtClean="0"/>
          </a:p>
          <a:p>
            <a:r>
              <a:rPr lang="cs-CZ" dirty="0" smtClean="0"/>
              <a:t>25th </a:t>
            </a:r>
            <a:r>
              <a:rPr lang="cs-CZ" dirty="0" err="1" smtClean="0"/>
              <a:t>December</a:t>
            </a:r>
            <a:r>
              <a:rPr lang="cs-CZ" dirty="0" smtClean="0"/>
              <a:t>		St </a:t>
            </a:r>
            <a:r>
              <a:rPr lang="cs-CZ" dirty="0" err="1" smtClean="0"/>
              <a:t>Stephen</a:t>
            </a:r>
            <a:r>
              <a:rPr lang="cs-CZ" dirty="0" smtClean="0"/>
              <a:t>´s </a:t>
            </a:r>
            <a:r>
              <a:rPr lang="cs-CZ" dirty="0" err="1" smtClean="0"/>
              <a:t>Day</a:t>
            </a:r>
            <a:endParaRPr lang="cs-CZ" dirty="0" smtClean="0"/>
          </a:p>
          <a:p>
            <a:r>
              <a:rPr lang="cs-CZ" dirty="0" smtClean="0"/>
              <a:t>31st </a:t>
            </a:r>
            <a:r>
              <a:rPr lang="cs-CZ" dirty="0" err="1" smtClean="0"/>
              <a:t>December</a:t>
            </a:r>
            <a:r>
              <a:rPr lang="cs-CZ" dirty="0" smtClean="0"/>
              <a:t>		New </a:t>
            </a:r>
            <a:r>
              <a:rPr lang="cs-CZ" dirty="0" err="1" smtClean="0"/>
              <a:t>Year</a:t>
            </a:r>
            <a:r>
              <a:rPr lang="cs-CZ" dirty="0" smtClean="0"/>
              <a:t>´s </a:t>
            </a:r>
            <a:r>
              <a:rPr lang="cs-CZ" dirty="0" err="1" smtClean="0"/>
              <a:t>Eve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Nativity </a:t>
            </a:r>
            <a:r>
              <a:rPr lang="cs-CZ" b="1" dirty="0" err="1" smtClean="0"/>
              <a:t>scene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Třebechovice pod </a:t>
            </a:r>
            <a:r>
              <a:rPr lang="cs-CZ" dirty="0" err="1" smtClean="0"/>
              <a:t>Orebem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in </a:t>
            </a:r>
            <a:r>
              <a:rPr lang="cs-CZ" dirty="0" err="1" smtClean="0"/>
              <a:t>eastern</a:t>
            </a:r>
            <a:r>
              <a:rPr lang="cs-CZ" dirty="0" smtClean="0"/>
              <a:t> Bohemia.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Museum </a:t>
            </a:r>
            <a:r>
              <a:rPr lang="cs-CZ" dirty="0" err="1" smtClean="0"/>
              <a:t>of</a:t>
            </a:r>
            <a:r>
              <a:rPr lang="cs-CZ" dirty="0" smtClean="0"/>
              <a:t> Nativity </a:t>
            </a:r>
            <a:r>
              <a:rPr lang="cs-CZ" dirty="0" err="1" smtClean="0"/>
              <a:t>scenes</a:t>
            </a:r>
            <a:r>
              <a:rPr lang="cs-CZ" dirty="0" smtClean="0"/>
              <a:t>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400 nativity </a:t>
            </a:r>
            <a:r>
              <a:rPr lang="cs-CZ" dirty="0" err="1" smtClean="0"/>
              <a:t>scenes</a:t>
            </a:r>
            <a:r>
              <a:rPr lang="cs-CZ" dirty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wood</a:t>
            </a:r>
            <a:r>
              <a:rPr lang="cs-CZ" dirty="0" smtClean="0"/>
              <a:t>, </a:t>
            </a:r>
            <a:r>
              <a:rPr lang="cs-CZ" dirty="0" err="1" smtClean="0"/>
              <a:t>stones</a:t>
            </a:r>
            <a:r>
              <a:rPr lang="cs-CZ" dirty="0" smtClean="0"/>
              <a:t>, </a:t>
            </a:r>
            <a:r>
              <a:rPr lang="cs-CZ" dirty="0" err="1" smtClean="0"/>
              <a:t>glass</a:t>
            </a:r>
            <a:r>
              <a:rPr lang="cs-CZ" dirty="0" smtClean="0"/>
              <a:t>, </a:t>
            </a:r>
            <a:r>
              <a:rPr lang="cs-CZ" dirty="0" err="1" smtClean="0"/>
              <a:t>paper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gingerbread</a:t>
            </a:r>
            <a:r>
              <a:rPr lang="cs-CZ" dirty="0" smtClean="0"/>
              <a:t>.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Probošt´s </a:t>
            </a:r>
            <a:r>
              <a:rPr lang="cs-CZ" dirty="0" err="1" smtClean="0"/>
              <a:t>machanical</a:t>
            </a:r>
            <a:r>
              <a:rPr lang="cs-CZ" dirty="0" smtClean="0"/>
              <a:t> nativity </a:t>
            </a:r>
            <a:r>
              <a:rPr lang="cs-CZ" dirty="0" err="1" smtClean="0"/>
              <a:t>scene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´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100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2000 </a:t>
            </a:r>
            <a:r>
              <a:rPr lang="cs-CZ" dirty="0" err="1" smtClean="0"/>
              <a:t>carved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figures</a:t>
            </a:r>
            <a:r>
              <a:rPr lang="cs-CZ" dirty="0" smtClean="0"/>
              <a:t> are </a:t>
            </a:r>
            <a:r>
              <a:rPr lang="cs-CZ" dirty="0" err="1" smtClean="0"/>
              <a:t>about</a:t>
            </a:r>
            <a:r>
              <a:rPr lang="cs-CZ" dirty="0" smtClean="0"/>
              <a:t> 10 cm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half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are </a:t>
            </a:r>
            <a:r>
              <a:rPr lang="cs-CZ" dirty="0" err="1" smtClean="0"/>
              <a:t>movable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Go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sometimes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text.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Museum </a:t>
            </a:r>
            <a:r>
              <a:rPr lang="cs-CZ" dirty="0" err="1" smtClean="0"/>
              <a:t>of</a:t>
            </a:r>
            <a:r>
              <a:rPr lang="cs-CZ" dirty="0" smtClean="0"/>
              <a:t> Nativity  </a:t>
            </a:r>
            <a:r>
              <a:rPr lang="cs-CZ" dirty="0" err="1" smtClean="0"/>
              <a:t>Scenes</a:t>
            </a:r>
            <a:r>
              <a:rPr lang="cs-CZ" dirty="0" smtClean="0"/>
              <a:t>?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How</a:t>
            </a:r>
            <a:r>
              <a:rPr lang="cs-CZ" dirty="0" smtClean="0"/>
              <a:t> many nativity </a:t>
            </a:r>
            <a:r>
              <a:rPr lang="cs-CZ" dirty="0" err="1" smtClean="0"/>
              <a:t>scenes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material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famous</a:t>
            </a:r>
            <a:r>
              <a:rPr lang="cs-CZ" dirty="0" smtClean="0"/>
              <a:t> nativity </a:t>
            </a:r>
            <a:r>
              <a:rPr lang="cs-CZ" dirty="0" err="1" smtClean="0"/>
              <a:t>scene</a:t>
            </a:r>
            <a:r>
              <a:rPr lang="cs-CZ" dirty="0" smtClean="0"/>
              <a:t>?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figures</a:t>
            </a:r>
            <a:r>
              <a:rPr lang="cs-CZ" dirty="0" smtClean="0"/>
              <a:t> has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Making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Make</a:t>
            </a:r>
            <a:r>
              <a:rPr lang="cs-CZ" sz="4000" dirty="0" smtClean="0"/>
              <a:t> as many </a:t>
            </a:r>
            <a:r>
              <a:rPr lang="cs-CZ" sz="4000" dirty="0" err="1" smtClean="0"/>
              <a:t>words</a:t>
            </a:r>
            <a:r>
              <a:rPr lang="cs-CZ" sz="4000" dirty="0" smtClean="0"/>
              <a:t> as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from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 </a:t>
            </a:r>
            <a:r>
              <a:rPr lang="cs-CZ" sz="4000" dirty="0" err="1" smtClean="0"/>
              <a:t>word</a:t>
            </a:r>
            <a:r>
              <a:rPr lang="cs-CZ" sz="4000" dirty="0" smtClean="0"/>
              <a:t>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8000" dirty="0" smtClean="0"/>
              <a:t>		  CHRISTMAS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Example</a:t>
            </a:r>
            <a:r>
              <a:rPr lang="cs-CZ" dirty="0" smtClean="0"/>
              <a:t>: </a:t>
            </a:r>
            <a:r>
              <a:rPr lang="cs-CZ" dirty="0" err="1" smtClean="0"/>
              <a:t>is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miss …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customs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Decorating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 smtClean="0"/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wreath</a:t>
            </a:r>
            <a:endParaRPr lang="cs-CZ" dirty="0" smtClean="0"/>
          </a:p>
          <a:p>
            <a:r>
              <a:rPr lang="cs-CZ" dirty="0" err="1" smtClean="0"/>
              <a:t>Baking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endParaRPr lang="cs-CZ" dirty="0" smtClean="0"/>
          </a:p>
          <a:p>
            <a:r>
              <a:rPr lang="cs-CZ" dirty="0" err="1" smtClean="0"/>
              <a:t>Baking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cookies</a:t>
            </a:r>
            <a:endParaRPr lang="cs-CZ" dirty="0" smtClean="0"/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 - </a:t>
            </a:r>
            <a:r>
              <a:rPr lang="cs-CZ" dirty="0" err="1"/>
              <a:t>f</a:t>
            </a:r>
            <a:r>
              <a:rPr lang="cs-CZ" dirty="0" err="1" smtClean="0"/>
              <a:t>ried</a:t>
            </a:r>
            <a:r>
              <a:rPr lang="cs-CZ" dirty="0" smtClean="0"/>
              <a:t> </a:t>
            </a:r>
            <a:r>
              <a:rPr lang="cs-CZ" dirty="0" err="1" smtClean="0"/>
              <a:t>carp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potatoe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 smtClean="0"/>
          </a:p>
          <a:p>
            <a:r>
              <a:rPr lang="cs-CZ" dirty="0" err="1" smtClean="0"/>
              <a:t>Mistletoe</a:t>
            </a:r>
            <a:r>
              <a:rPr lang="cs-CZ" dirty="0" smtClean="0"/>
              <a:t> </a:t>
            </a:r>
            <a:r>
              <a:rPr lang="cs-CZ" dirty="0" err="1" smtClean="0"/>
              <a:t>hanging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endParaRPr lang="cs-CZ" dirty="0" smtClean="0"/>
          </a:p>
          <a:p>
            <a:r>
              <a:rPr lang="cs-CZ" dirty="0" err="1" smtClean="0"/>
              <a:t>Presents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 smtClean="0"/>
          </a:p>
          <a:p>
            <a:r>
              <a:rPr lang="cs-CZ" dirty="0" err="1" smtClean="0"/>
              <a:t>Singing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text </a:t>
            </a:r>
            <a:r>
              <a:rPr lang="cs-CZ" dirty="0" err="1" smtClean="0"/>
              <a:t>about</a:t>
            </a:r>
            <a:r>
              <a:rPr lang="cs-CZ" dirty="0" smtClean="0"/>
              <a:t> nativity </a:t>
            </a:r>
            <a:r>
              <a:rPr lang="cs-CZ" dirty="0" err="1" smtClean="0"/>
              <a:t>scene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put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past tense.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is</a:t>
            </a:r>
            <a:r>
              <a:rPr lang="cs-CZ" dirty="0" smtClean="0"/>
              <a:t>  - </a:t>
            </a:r>
            <a:r>
              <a:rPr lang="cs-CZ" dirty="0" err="1" smtClean="0"/>
              <a:t>was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can</a:t>
            </a:r>
            <a:r>
              <a:rPr lang="cs-CZ" smtClean="0"/>
              <a:t> - </a:t>
            </a:r>
            <a:r>
              <a:rPr lang="cs-CZ" dirty="0" err="1" smtClean="0"/>
              <a:t>could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…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Let´s </a:t>
            </a:r>
            <a:r>
              <a:rPr lang="cs-CZ" dirty="0" err="1" smtClean="0"/>
              <a:t>walk</a:t>
            </a:r>
            <a:r>
              <a:rPr lang="cs-CZ" dirty="0" smtClean="0"/>
              <a:t> to </a:t>
            </a:r>
            <a:r>
              <a:rPr lang="cs-CZ" dirty="0" err="1" smtClean="0"/>
              <a:t>Bethlehem</a:t>
            </a:r>
            <a:r>
              <a:rPr lang="cs-CZ" dirty="0" smtClean="0"/>
              <a:t>. </a:t>
            </a:r>
            <a:r>
              <a:rPr lang="cs-CZ" i="1" dirty="0" smtClean="0"/>
              <a:t>R&amp;R. </a:t>
            </a:r>
            <a:r>
              <a:rPr lang="cs-CZ" dirty="0" smtClean="0"/>
              <a:t>2008, </a:t>
            </a:r>
            <a:r>
              <a:rPr lang="cs-CZ" dirty="0" err="1" smtClean="0"/>
              <a:t>roč</a:t>
            </a:r>
            <a:r>
              <a:rPr lang="cs-CZ" dirty="0" smtClean="0"/>
              <a:t>. 19, č. 4, s. 3.</a:t>
            </a:r>
          </a:p>
          <a:p>
            <a:pPr>
              <a:buNone/>
            </a:pPr>
            <a:r>
              <a:rPr lang="cs-CZ" dirty="0" smtClean="0"/>
              <a:t>	Obrázek: </a:t>
            </a:r>
            <a:r>
              <a:rPr lang="cs-CZ" dirty="0" err="1" smtClean="0"/>
              <a:t>freedigitalphotos.net</a:t>
            </a:r>
            <a:endParaRPr lang="cs-CZ" dirty="0"/>
          </a:p>
        </p:txBody>
      </p:sp>
      <p:pic>
        <p:nvPicPr>
          <p:cNvPr id="1026" name="Picture 2" descr="Star With Bow Stock Phot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356992"/>
            <a:ext cx="2304000" cy="288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291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CHRISTMAS CELEBRATION</vt:lpstr>
      <vt:lpstr>Days full of traditions</vt:lpstr>
      <vt:lpstr>Nativity scene </vt:lpstr>
      <vt:lpstr>Answer the questions about the text.</vt:lpstr>
      <vt:lpstr>Making words</vt:lpstr>
      <vt:lpstr>Christmas customs</vt:lpstr>
      <vt:lpstr>Looking at language</vt:lpstr>
      <vt:lpstr>Použitý materiál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celebration</dc:title>
  <dc:creator>Černený</dc:creator>
  <cp:lastModifiedBy>ZŠ a MŠ Sepekov</cp:lastModifiedBy>
  <cp:revision>31</cp:revision>
  <dcterms:created xsi:type="dcterms:W3CDTF">2011-07-20T11:29:38Z</dcterms:created>
  <dcterms:modified xsi:type="dcterms:W3CDTF">2015-05-26T07:38:56Z</dcterms:modified>
</cp:coreProperties>
</file>